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ti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58" r:id="rId3"/>
    <p:sldId id="260" r:id="rId4"/>
    <p:sldId id="262" r:id="rId5"/>
    <p:sldId id="269" r:id="rId6"/>
    <p:sldId id="264" r:id="rId7"/>
    <p:sldId id="270" r:id="rId8"/>
    <p:sldId id="271" r:id="rId9"/>
    <p:sldId id="273" r:id="rId10"/>
    <p:sldId id="274" r:id="rId11"/>
    <p:sldId id="275"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23" autoAdjust="0"/>
    <p:restoredTop sz="94660"/>
  </p:normalViewPr>
  <p:slideViewPr>
    <p:cSldViewPr snapToGrid="0">
      <p:cViewPr>
        <p:scale>
          <a:sx n="75" d="100"/>
          <a:sy n="75" d="100"/>
        </p:scale>
        <p:origin x="1950" y="75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Master" Target="../slideMasters/slideMaster1.xml"/><Relationship Id="rId4" Type="http://schemas.openxmlformats.org/officeDocument/2006/relationships/image" Target="../media/image3.svg"/></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4.tif"/><Relationship Id="rId1" Type="http://schemas.openxmlformats.org/officeDocument/2006/relationships/slideMaster" Target="../slideMasters/slideMaster1.xml"/><Relationship Id="rId4" Type="http://schemas.openxmlformats.org/officeDocument/2006/relationships/image" Target="../media/image3.svg"/></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5.tif"/><Relationship Id="rId1" Type="http://schemas.openxmlformats.org/officeDocument/2006/relationships/slideMaster" Target="../slideMasters/slideMaster1.xml"/><Relationship Id="rId4" Type="http://schemas.openxmlformats.org/officeDocument/2006/relationships/image" Target="../media/image3.sv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1_Title Slide">
    <p:spTree>
      <p:nvGrpSpPr>
        <p:cNvPr id="1" name=""/>
        <p:cNvGrpSpPr/>
        <p:nvPr/>
      </p:nvGrpSpPr>
      <p:grpSpPr>
        <a:xfrm>
          <a:off x="0" y="0"/>
          <a:ext cx="0" cy="0"/>
          <a:chOff x="0" y="0"/>
          <a:chExt cx="0" cy="0"/>
        </a:xfrm>
      </p:grpSpPr>
      <p:pic>
        <p:nvPicPr>
          <p:cNvPr id="5" name="Picture 4" descr="A close up of a dog&#10;&#10;AI-generated content may be incorrect.">
            <a:extLst>
              <a:ext uri="{FF2B5EF4-FFF2-40B4-BE49-F238E27FC236}">
                <a16:creationId xmlns:a16="http://schemas.microsoft.com/office/drawing/2014/main" id="{389378AE-F200-7239-303C-9557490F98D3}"/>
              </a:ext>
            </a:extLst>
          </p:cNvPr>
          <p:cNvPicPr>
            <a:picLocks noChangeAspect="1"/>
          </p:cNvPicPr>
          <p:nvPr userDrawn="1"/>
        </p:nvPicPr>
        <p:blipFill>
          <a:blip r:embed="rId2">
            <a:extLst>
              <a:ext uri="{28A0092B-C50C-407E-A947-70E740481C1C}">
                <a14:useLocalDpi xmlns:a14="http://schemas.microsoft.com/office/drawing/2010/main" val="0"/>
              </a:ext>
            </a:extLst>
          </a:blip>
          <a:srcRect l="17070" t="9905" r="1649" b="8858"/>
          <a:stretch/>
        </p:blipFill>
        <p:spPr>
          <a:xfrm>
            <a:off x="6410" y="0"/>
            <a:ext cx="12185590" cy="6858000"/>
          </a:xfrm>
          <a:prstGeom prst="rect">
            <a:avLst/>
          </a:prstGeom>
        </p:spPr>
      </p:pic>
      <p:sp>
        <p:nvSpPr>
          <p:cNvPr id="2" name="Title 1">
            <a:extLst>
              <a:ext uri="{FF2B5EF4-FFF2-40B4-BE49-F238E27FC236}">
                <a16:creationId xmlns:a16="http://schemas.microsoft.com/office/drawing/2014/main" id="{DCB6F9C7-CB8E-6712-CEBB-FEAD3101F13B}"/>
              </a:ext>
            </a:extLst>
          </p:cNvPr>
          <p:cNvSpPr>
            <a:spLocks noGrp="1"/>
          </p:cNvSpPr>
          <p:nvPr>
            <p:ph type="ctrTitle"/>
          </p:nvPr>
        </p:nvSpPr>
        <p:spPr>
          <a:xfrm>
            <a:off x="864000" y="2819400"/>
            <a:ext cx="7479900" cy="2387600"/>
          </a:xfrm>
        </p:spPr>
        <p:txBody>
          <a:bodyPr anchor="b">
            <a:noAutofit/>
          </a:bodyPr>
          <a:lstStyle>
            <a:lvl1pPr algn="l">
              <a:defRPr sz="6000">
                <a:solidFill>
                  <a:schemeClr val="bg1"/>
                </a:solidFill>
              </a:defRPr>
            </a:lvl1pPr>
          </a:lstStyle>
          <a:p>
            <a:r>
              <a:rPr lang="en-US" dirty="0"/>
              <a:t>Click to edit Master title style</a:t>
            </a:r>
            <a:endParaRPr lang="en-IE" dirty="0"/>
          </a:p>
        </p:txBody>
      </p:sp>
      <p:sp>
        <p:nvSpPr>
          <p:cNvPr id="3" name="Subtitle 2">
            <a:extLst>
              <a:ext uri="{FF2B5EF4-FFF2-40B4-BE49-F238E27FC236}">
                <a16:creationId xmlns:a16="http://schemas.microsoft.com/office/drawing/2014/main" id="{7305B9FB-CAA0-E31D-B970-D23AF666274F}"/>
              </a:ext>
            </a:extLst>
          </p:cNvPr>
          <p:cNvSpPr>
            <a:spLocks noGrp="1"/>
          </p:cNvSpPr>
          <p:nvPr>
            <p:ph type="subTitle" idx="1"/>
          </p:nvPr>
        </p:nvSpPr>
        <p:spPr>
          <a:xfrm>
            <a:off x="864000" y="5207000"/>
            <a:ext cx="7479900" cy="787000"/>
          </a:xfrm>
        </p:spPr>
        <p:txBody>
          <a:bodyPr anchor="b">
            <a:noAutofit/>
          </a:bodyPr>
          <a:lstStyle>
            <a:lvl1pPr marL="0" indent="0" algn="l">
              <a:buNone/>
              <a:defRPr sz="20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endParaRPr lang="en-IE" dirty="0"/>
          </a:p>
        </p:txBody>
      </p:sp>
      <p:pic>
        <p:nvPicPr>
          <p:cNvPr id="7" name="Graphic 6">
            <a:extLst>
              <a:ext uri="{FF2B5EF4-FFF2-40B4-BE49-F238E27FC236}">
                <a16:creationId xmlns:a16="http://schemas.microsoft.com/office/drawing/2014/main" id="{9C3E908A-7658-0565-746E-845C6E58B5DA}"/>
              </a:ext>
            </a:extLst>
          </p:cNvPr>
          <p:cNvPicPr>
            <a:picLocks noChangeAspect="1"/>
          </p:cNvPicPr>
          <p:nvPr userDrawn="1"/>
        </p:nvPicPr>
        <p:blipFill>
          <a:blip r:embed="rId3">
            <a:extLst>
              <a:ext uri="{96DAC541-7B7A-43D3-8B79-37D633B846F1}">
                <asvg:svgBlip xmlns:asvg="http://schemas.microsoft.com/office/drawing/2016/SVG/main" r:embed="rId4"/>
              </a:ext>
            </a:extLst>
          </a:blip>
          <a:stretch>
            <a:fillRect/>
          </a:stretch>
        </p:blipFill>
        <p:spPr>
          <a:xfrm>
            <a:off x="870410" y="864000"/>
            <a:ext cx="1912938" cy="260517"/>
          </a:xfrm>
          <a:prstGeom prst="rect">
            <a:avLst/>
          </a:prstGeom>
        </p:spPr>
      </p:pic>
    </p:spTree>
    <p:extLst>
      <p:ext uri="{BB962C8B-B14F-4D97-AF65-F5344CB8AC3E}">
        <p14:creationId xmlns:p14="http://schemas.microsoft.com/office/powerpoint/2010/main" val="21928186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reserve="1">
  <p:cSld name="2_Title Slide">
    <p:bg>
      <p:bgPr>
        <a:solidFill>
          <a:schemeClr val="accent1">
            <a:lumMod val="20000"/>
            <a:lumOff val="80000"/>
          </a:schemeClr>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432E59B4-34DE-5FA0-DF47-6C760B9F911C}"/>
              </a:ext>
            </a:extLst>
          </p:cNvPr>
          <p:cNvPicPr>
            <a:picLocks noChangeAspect="1"/>
          </p:cNvPicPr>
          <p:nvPr userDrawn="1"/>
        </p:nvPicPr>
        <p:blipFill>
          <a:blip r:embed="rId2">
            <a:extLst>
              <a:ext uri="{28A0092B-C50C-407E-A947-70E740481C1C}">
                <a14:useLocalDpi xmlns:a14="http://schemas.microsoft.com/office/drawing/2010/main" val="0"/>
              </a:ext>
            </a:extLst>
          </a:blip>
          <a:srcRect t="12264" r="24528" b="12264"/>
          <a:stretch/>
        </p:blipFill>
        <p:spPr>
          <a:xfrm>
            <a:off x="0" y="0"/>
            <a:ext cx="12192000" cy="6858000"/>
          </a:xfrm>
          <a:prstGeom prst="rect">
            <a:avLst/>
          </a:prstGeom>
        </p:spPr>
      </p:pic>
      <p:sp>
        <p:nvSpPr>
          <p:cNvPr id="8" name="Rectangle 7">
            <a:extLst>
              <a:ext uri="{FF2B5EF4-FFF2-40B4-BE49-F238E27FC236}">
                <a16:creationId xmlns:a16="http://schemas.microsoft.com/office/drawing/2014/main" id="{3FA20CF0-3D76-8DC0-8CE9-F992091915A2}"/>
              </a:ext>
            </a:extLst>
          </p:cNvPr>
          <p:cNvSpPr/>
          <p:nvPr userDrawn="1"/>
        </p:nvSpPr>
        <p:spPr>
          <a:xfrm>
            <a:off x="-1" y="0"/>
            <a:ext cx="8343901" cy="6858000"/>
          </a:xfrm>
          <a:prstGeom prst="rect">
            <a:avLst/>
          </a:prstGeom>
          <a:gradFill>
            <a:gsLst>
              <a:gs pos="0">
                <a:schemeClr val="tx1">
                  <a:alpha val="0"/>
                </a:schemeClr>
              </a:gs>
              <a:gs pos="100000">
                <a:schemeClr val="tx1">
                  <a:alpha val="19000"/>
                </a:schemeClr>
              </a:gs>
            </a:gsLst>
            <a:lin ang="108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E" dirty="0">
              <a:latin typeface="Cabin" pitchFamily="2" charset="0"/>
            </a:endParaRPr>
          </a:p>
        </p:txBody>
      </p:sp>
      <p:sp>
        <p:nvSpPr>
          <p:cNvPr id="2" name="Title 1">
            <a:extLst>
              <a:ext uri="{FF2B5EF4-FFF2-40B4-BE49-F238E27FC236}">
                <a16:creationId xmlns:a16="http://schemas.microsoft.com/office/drawing/2014/main" id="{DCB6F9C7-CB8E-6712-CEBB-FEAD3101F13B}"/>
              </a:ext>
            </a:extLst>
          </p:cNvPr>
          <p:cNvSpPr>
            <a:spLocks noGrp="1"/>
          </p:cNvSpPr>
          <p:nvPr>
            <p:ph type="ctrTitle"/>
          </p:nvPr>
        </p:nvSpPr>
        <p:spPr>
          <a:xfrm>
            <a:off x="864000" y="2819400"/>
            <a:ext cx="7479900" cy="2387600"/>
          </a:xfrm>
        </p:spPr>
        <p:txBody>
          <a:bodyPr anchor="b">
            <a:noAutofit/>
          </a:bodyPr>
          <a:lstStyle>
            <a:lvl1pPr algn="l">
              <a:defRPr sz="6000">
                <a:solidFill>
                  <a:schemeClr val="bg1"/>
                </a:solidFill>
              </a:defRPr>
            </a:lvl1pPr>
          </a:lstStyle>
          <a:p>
            <a:r>
              <a:rPr lang="en-US" dirty="0"/>
              <a:t>Click to edit Master title style</a:t>
            </a:r>
            <a:endParaRPr lang="en-IE" dirty="0"/>
          </a:p>
        </p:txBody>
      </p:sp>
      <p:sp>
        <p:nvSpPr>
          <p:cNvPr id="3" name="Subtitle 2">
            <a:extLst>
              <a:ext uri="{FF2B5EF4-FFF2-40B4-BE49-F238E27FC236}">
                <a16:creationId xmlns:a16="http://schemas.microsoft.com/office/drawing/2014/main" id="{7305B9FB-CAA0-E31D-B970-D23AF666274F}"/>
              </a:ext>
            </a:extLst>
          </p:cNvPr>
          <p:cNvSpPr>
            <a:spLocks noGrp="1"/>
          </p:cNvSpPr>
          <p:nvPr>
            <p:ph type="subTitle" idx="1"/>
          </p:nvPr>
        </p:nvSpPr>
        <p:spPr>
          <a:xfrm>
            <a:off x="864000" y="5207000"/>
            <a:ext cx="7479900" cy="787000"/>
          </a:xfrm>
        </p:spPr>
        <p:txBody>
          <a:bodyPr anchor="b">
            <a:noAutofit/>
          </a:bodyPr>
          <a:lstStyle>
            <a:lvl1pPr marL="0" indent="0" algn="l">
              <a:buNone/>
              <a:defRPr sz="20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endParaRPr lang="en-IE" dirty="0"/>
          </a:p>
        </p:txBody>
      </p:sp>
      <p:pic>
        <p:nvPicPr>
          <p:cNvPr id="7" name="Graphic 6">
            <a:extLst>
              <a:ext uri="{FF2B5EF4-FFF2-40B4-BE49-F238E27FC236}">
                <a16:creationId xmlns:a16="http://schemas.microsoft.com/office/drawing/2014/main" id="{9C3E908A-7658-0565-746E-845C6E58B5DA}"/>
              </a:ext>
            </a:extLst>
          </p:cNvPr>
          <p:cNvPicPr>
            <a:picLocks noChangeAspect="1"/>
          </p:cNvPicPr>
          <p:nvPr userDrawn="1"/>
        </p:nvPicPr>
        <p:blipFill>
          <a:blip r:embed="rId3">
            <a:extLst>
              <a:ext uri="{96DAC541-7B7A-43D3-8B79-37D633B846F1}">
                <asvg:svgBlip xmlns:asvg="http://schemas.microsoft.com/office/drawing/2016/SVG/main" r:embed="rId4"/>
              </a:ext>
            </a:extLst>
          </a:blip>
          <a:stretch>
            <a:fillRect/>
          </a:stretch>
        </p:blipFill>
        <p:spPr>
          <a:xfrm>
            <a:off x="870410" y="864000"/>
            <a:ext cx="1912938" cy="260517"/>
          </a:xfrm>
          <a:prstGeom prst="rect">
            <a:avLst/>
          </a:prstGeom>
        </p:spPr>
      </p:pic>
    </p:spTree>
    <p:extLst>
      <p:ext uri="{BB962C8B-B14F-4D97-AF65-F5344CB8AC3E}">
        <p14:creationId xmlns:p14="http://schemas.microsoft.com/office/powerpoint/2010/main" val="24480062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itle" preserve="1">
  <p:cSld name="3_Title Slide">
    <p:bg>
      <p:bgPr>
        <a:solidFill>
          <a:schemeClr val="accent1">
            <a:lumMod val="20000"/>
            <a:lumOff val="80000"/>
          </a:schemeClr>
        </a:solidFill>
        <a:effectLst/>
      </p:bgPr>
    </p:bg>
    <p:spTree>
      <p:nvGrpSpPr>
        <p:cNvPr id="1" name=""/>
        <p:cNvGrpSpPr/>
        <p:nvPr/>
      </p:nvGrpSpPr>
      <p:grpSpPr>
        <a:xfrm>
          <a:off x="0" y="0"/>
          <a:ext cx="0" cy="0"/>
          <a:chOff x="0" y="0"/>
          <a:chExt cx="0" cy="0"/>
        </a:xfrm>
      </p:grpSpPr>
      <p:pic>
        <p:nvPicPr>
          <p:cNvPr id="6" name="Picture 5" descr="A close-up of a person's neck&#10;&#10;AI-generated content may be incorrect.">
            <a:extLst>
              <a:ext uri="{FF2B5EF4-FFF2-40B4-BE49-F238E27FC236}">
                <a16:creationId xmlns:a16="http://schemas.microsoft.com/office/drawing/2014/main" id="{D7FD91FB-40F1-8813-F732-CA90B055C84F}"/>
              </a:ext>
            </a:extLst>
          </p:cNvPr>
          <p:cNvPicPr>
            <a:picLocks noChangeAspect="1"/>
          </p:cNvPicPr>
          <p:nvPr userDrawn="1"/>
        </p:nvPicPr>
        <p:blipFill>
          <a:blip r:embed="rId2">
            <a:extLst>
              <a:ext uri="{28A0092B-C50C-407E-A947-70E740481C1C}">
                <a14:useLocalDpi xmlns:a14="http://schemas.microsoft.com/office/drawing/2010/main" val="0"/>
              </a:ext>
            </a:extLst>
          </a:blip>
          <a:srcRect t="4082" r="8163" b="4082"/>
          <a:stretch/>
        </p:blipFill>
        <p:spPr>
          <a:xfrm>
            <a:off x="0" y="0"/>
            <a:ext cx="12192000" cy="6858000"/>
          </a:xfrm>
          <a:prstGeom prst="rect">
            <a:avLst/>
          </a:prstGeom>
        </p:spPr>
      </p:pic>
      <p:sp>
        <p:nvSpPr>
          <p:cNvPr id="8" name="Rectangle 7">
            <a:extLst>
              <a:ext uri="{FF2B5EF4-FFF2-40B4-BE49-F238E27FC236}">
                <a16:creationId xmlns:a16="http://schemas.microsoft.com/office/drawing/2014/main" id="{3FA20CF0-3D76-8DC0-8CE9-F992091915A2}"/>
              </a:ext>
            </a:extLst>
          </p:cNvPr>
          <p:cNvSpPr/>
          <p:nvPr userDrawn="1"/>
        </p:nvSpPr>
        <p:spPr>
          <a:xfrm>
            <a:off x="-1" y="0"/>
            <a:ext cx="8343901" cy="6858000"/>
          </a:xfrm>
          <a:prstGeom prst="rect">
            <a:avLst/>
          </a:prstGeom>
          <a:gradFill>
            <a:gsLst>
              <a:gs pos="0">
                <a:schemeClr val="tx1">
                  <a:alpha val="0"/>
                </a:schemeClr>
              </a:gs>
              <a:gs pos="100000">
                <a:schemeClr val="tx1">
                  <a:alpha val="19000"/>
                </a:schemeClr>
              </a:gs>
            </a:gsLst>
            <a:lin ang="108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E" dirty="0">
              <a:latin typeface="Cabin" pitchFamily="2" charset="0"/>
            </a:endParaRPr>
          </a:p>
        </p:txBody>
      </p:sp>
      <p:sp>
        <p:nvSpPr>
          <p:cNvPr id="2" name="Title 1">
            <a:extLst>
              <a:ext uri="{FF2B5EF4-FFF2-40B4-BE49-F238E27FC236}">
                <a16:creationId xmlns:a16="http://schemas.microsoft.com/office/drawing/2014/main" id="{DCB6F9C7-CB8E-6712-CEBB-FEAD3101F13B}"/>
              </a:ext>
            </a:extLst>
          </p:cNvPr>
          <p:cNvSpPr>
            <a:spLocks noGrp="1"/>
          </p:cNvSpPr>
          <p:nvPr>
            <p:ph type="ctrTitle"/>
          </p:nvPr>
        </p:nvSpPr>
        <p:spPr>
          <a:xfrm>
            <a:off x="864000" y="2819400"/>
            <a:ext cx="7479900" cy="2387600"/>
          </a:xfrm>
        </p:spPr>
        <p:txBody>
          <a:bodyPr anchor="b">
            <a:noAutofit/>
          </a:bodyPr>
          <a:lstStyle>
            <a:lvl1pPr algn="l">
              <a:defRPr sz="6000">
                <a:solidFill>
                  <a:schemeClr val="bg1"/>
                </a:solidFill>
              </a:defRPr>
            </a:lvl1pPr>
          </a:lstStyle>
          <a:p>
            <a:r>
              <a:rPr lang="en-US" dirty="0"/>
              <a:t>Click to edit Master title style</a:t>
            </a:r>
            <a:endParaRPr lang="en-IE" dirty="0"/>
          </a:p>
        </p:txBody>
      </p:sp>
      <p:sp>
        <p:nvSpPr>
          <p:cNvPr id="3" name="Subtitle 2">
            <a:extLst>
              <a:ext uri="{FF2B5EF4-FFF2-40B4-BE49-F238E27FC236}">
                <a16:creationId xmlns:a16="http://schemas.microsoft.com/office/drawing/2014/main" id="{7305B9FB-CAA0-E31D-B970-D23AF666274F}"/>
              </a:ext>
            </a:extLst>
          </p:cNvPr>
          <p:cNvSpPr>
            <a:spLocks noGrp="1"/>
          </p:cNvSpPr>
          <p:nvPr>
            <p:ph type="subTitle" idx="1"/>
          </p:nvPr>
        </p:nvSpPr>
        <p:spPr>
          <a:xfrm>
            <a:off x="864000" y="5207000"/>
            <a:ext cx="7479900" cy="787000"/>
          </a:xfrm>
        </p:spPr>
        <p:txBody>
          <a:bodyPr anchor="b">
            <a:noAutofit/>
          </a:bodyPr>
          <a:lstStyle>
            <a:lvl1pPr marL="0" indent="0" algn="l">
              <a:buNone/>
              <a:defRPr sz="20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endParaRPr lang="en-IE" dirty="0"/>
          </a:p>
        </p:txBody>
      </p:sp>
      <p:pic>
        <p:nvPicPr>
          <p:cNvPr id="7" name="Graphic 6">
            <a:extLst>
              <a:ext uri="{FF2B5EF4-FFF2-40B4-BE49-F238E27FC236}">
                <a16:creationId xmlns:a16="http://schemas.microsoft.com/office/drawing/2014/main" id="{9C3E908A-7658-0565-746E-845C6E58B5DA}"/>
              </a:ext>
            </a:extLst>
          </p:cNvPr>
          <p:cNvPicPr>
            <a:picLocks noChangeAspect="1"/>
          </p:cNvPicPr>
          <p:nvPr userDrawn="1"/>
        </p:nvPicPr>
        <p:blipFill>
          <a:blip r:embed="rId3">
            <a:extLst>
              <a:ext uri="{96DAC541-7B7A-43D3-8B79-37D633B846F1}">
                <asvg:svgBlip xmlns:asvg="http://schemas.microsoft.com/office/drawing/2016/SVG/main" r:embed="rId4"/>
              </a:ext>
            </a:extLst>
          </a:blip>
          <a:stretch>
            <a:fillRect/>
          </a:stretch>
        </p:blipFill>
        <p:spPr>
          <a:xfrm>
            <a:off x="870410" y="864000"/>
            <a:ext cx="1912938" cy="260517"/>
          </a:xfrm>
          <a:prstGeom prst="rect">
            <a:avLst/>
          </a:prstGeom>
        </p:spPr>
      </p:pic>
    </p:spTree>
    <p:extLst>
      <p:ext uri="{BB962C8B-B14F-4D97-AF65-F5344CB8AC3E}">
        <p14:creationId xmlns:p14="http://schemas.microsoft.com/office/powerpoint/2010/main" val="34450614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E4AEC3-A10D-CF91-AE11-19068CFB5754}"/>
              </a:ext>
            </a:extLst>
          </p:cNvPr>
          <p:cNvSpPr>
            <a:spLocks noGrp="1"/>
          </p:cNvSpPr>
          <p:nvPr>
            <p:ph type="title"/>
          </p:nvPr>
        </p:nvSpPr>
        <p:spPr>
          <a:xfrm>
            <a:off x="864000" y="864000"/>
            <a:ext cx="10464000" cy="826688"/>
          </a:xfrm>
        </p:spPr>
        <p:txBody>
          <a:bodyPr anchor="t">
            <a:noAutofit/>
          </a:bodyPr>
          <a:lstStyle>
            <a:lvl1pPr>
              <a:defRPr sz="2800"/>
            </a:lvl1pPr>
          </a:lstStyle>
          <a:p>
            <a:r>
              <a:rPr lang="en-US" dirty="0"/>
              <a:t>Click to edit Master title style</a:t>
            </a:r>
            <a:endParaRPr lang="en-IE" dirty="0"/>
          </a:p>
        </p:txBody>
      </p:sp>
      <p:sp>
        <p:nvSpPr>
          <p:cNvPr id="3" name="Content Placeholder 2">
            <a:extLst>
              <a:ext uri="{FF2B5EF4-FFF2-40B4-BE49-F238E27FC236}">
                <a16:creationId xmlns:a16="http://schemas.microsoft.com/office/drawing/2014/main" id="{6B017FBC-7A3D-51D2-8C35-0CBE75E063CE}"/>
              </a:ext>
            </a:extLst>
          </p:cNvPr>
          <p:cNvSpPr>
            <a:spLocks noGrp="1"/>
          </p:cNvSpPr>
          <p:nvPr>
            <p:ph idx="1" hasCustomPrompt="1"/>
          </p:nvPr>
        </p:nvSpPr>
        <p:spPr>
          <a:xfrm>
            <a:off x="864000" y="2053037"/>
            <a:ext cx="10464000" cy="3940963"/>
          </a:xfrm>
        </p:spPr>
        <p:txBody>
          <a:bodyPr>
            <a:noAutofit/>
          </a:bodyPr>
          <a:lstStyle>
            <a:lvl1pPr marL="288000" indent="-288000">
              <a:lnSpc>
                <a:spcPct val="108000"/>
              </a:lnSpc>
              <a:spcBef>
                <a:spcPts val="0"/>
              </a:spcBef>
              <a:spcAft>
                <a:spcPts val="600"/>
              </a:spcAft>
              <a:buClr>
                <a:schemeClr val="accent1"/>
              </a:buClr>
              <a:defRPr/>
            </a:lvl1pPr>
            <a:lvl2pPr>
              <a:buClr>
                <a:schemeClr val="accent1"/>
              </a:buClr>
              <a:defRPr/>
            </a:lvl2pPr>
            <a:lvl3pPr>
              <a:buClr>
                <a:schemeClr val="accent1"/>
              </a:buClr>
              <a:defRPr/>
            </a:lvl3pPr>
            <a:lvl4pPr>
              <a:buClr>
                <a:schemeClr val="accent1"/>
              </a:buClr>
              <a:defRPr/>
            </a:lvl4pPr>
            <a:lvl5pPr>
              <a:buClr>
                <a:schemeClr val="accent1"/>
              </a:buClr>
              <a:defRPr/>
            </a:lvl5pPr>
          </a:lstStyle>
          <a:p>
            <a:pPr lvl="0"/>
            <a:r>
              <a:rPr lang="en-US" dirty="0"/>
              <a:t>One Column</a:t>
            </a:r>
            <a:endParaRPr lang="en-IE" dirty="0"/>
          </a:p>
        </p:txBody>
      </p:sp>
    </p:spTree>
    <p:extLst>
      <p:ext uri="{BB962C8B-B14F-4D97-AF65-F5344CB8AC3E}">
        <p14:creationId xmlns:p14="http://schemas.microsoft.com/office/powerpoint/2010/main" val="34731175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1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E4AEC3-A10D-CF91-AE11-19068CFB5754}"/>
              </a:ext>
            </a:extLst>
          </p:cNvPr>
          <p:cNvSpPr>
            <a:spLocks noGrp="1"/>
          </p:cNvSpPr>
          <p:nvPr>
            <p:ph type="title"/>
          </p:nvPr>
        </p:nvSpPr>
        <p:spPr>
          <a:xfrm>
            <a:off x="864000" y="864000"/>
            <a:ext cx="10464000" cy="826688"/>
          </a:xfrm>
        </p:spPr>
        <p:txBody>
          <a:bodyPr anchor="t">
            <a:noAutofit/>
          </a:bodyPr>
          <a:lstStyle>
            <a:lvl1pPr>
              <a:defRPr sz="2800"/>
            </a:lvl1pPr>
          </a:lstStyle>
          <a:p>
            <a:r>
              <a:rPr lang="en-US" dirty="0"/>
              <a:t>Click to edit Master title style</a:t>
            </a:r>
            <a:endParaRPr lang="en-IE" dirty="0"/>
          </a:p>
        </p:txBody>
      </p:sp>
      <p:sp>
        <p:nvSpPr>
          <p:cNvPr id="4" name="Content Placeholder 2">
            <a:extLst>
              <a:ext uri="{FF2B5EF4-FFF2-40B4-BE49-F238E27FC236}">
                <a16:creationId xmlns:a16="http://schemas.microsoft.com/office/drawing/2014/main" id="{DB3C2AA4-1A12-5180-CE5C-89E19EDC21AE}"/>
              </a:ext>
            </a:extLst>
          </p:cNvPr>
          <p:cNvSpPr>
            <a:spLocks noGrp="1"/>
          </p:cNvSpPr>
          <p:nvPr>
            <p:ph idx="1" hasCustomPrompt="1"/>
          </p:nvPr>
        </p:nvSpPr>
        <p:spPr>
          <a:xfrm>
            <a:off x="864000" y="2053037"/>
            <a:ext cx="10464000" cy="3940963"/>
          </a:xfrm>
        </p:spPr>
        <p:txBody>
          <a:bodyPr numCol="2" spcCol="288000">
            <a:noAutofit/>
          </a:bodyPr>
          <a:lstStyle>
            <a:lvl1pPr marL="288000" indent="-288000">
              <a:lnSpc>
                <a:spcPct val="108000"/>
              </a:lnSpc>
              <a:spcBef>
                <a:spcPts val="0"/>
              </a:spcBef>
              <a:spcAft>
                <a:spcPts val="600"/>
              </a:spcAft>
              <a:buClr>
                <a:schemeClr val="accent1"/>
              </a:buClr>
              <a:defRPr/>
            </a:lvl1pPr>
            <a:lvl2pPr>
              <a:buClr>
                <a:schemeClr val="accent1"/>
              </a:buClr>
              <a:defRPr/>
            </a:lvl2pPr>
            <a:lvl3pPr>
              <a:buClr>
                <a:schemeClr val="accent1"/>
              </a:buClr>
              <a:defRPr/>
            </a:lvl3pPr>
            <a:lvl4pPr>
              <a:buClr>
                <a:schemeClr val="accent1"/>
              </a:buClr>
              <a:defRPr/>
            </a:lvl4pPr>
            <a:lvl5pPr>
              <a:buClr>
                <a:schemeClr val="accent1"/>
              </a:buClr>
              <a:defRPr/>
            </a:lvl5pPr>
          </a:lstStyle>
          <a:p>
            <a:pPr lvl="0"/>
            <a:r>
              <a:rPr lang="en-US" dirty="0"/>
              <a:t>Two Column</a:t>
            </a:r>
            <a:endParaRPr lang="en-IE" dirty="0"/>
          </a:p>
        </p:txBody>
      </p:sp>
    </p:spTree>
    <p:extLst>
      <p:ext uri="{BB962C8B-B14F-4D97-AF65-F5344CB8AC3E}">
        <p14:creationId xmlns:p14="http://schemas.microsoft.com/office/powerpoint/2010/main" val="21855863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2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E4AEC3-A10D-CF91-AE11-19068CFB5754}"/>
              </a:ext>
            </a:extLst>
          </p:cNvPr>
          <p:cNvSpPr>
            <a:spLocks noGrp="1"/>
          </p:cNvSpPr>
          <p:nvPr>
            <p:ph type="title"/>
          </p:nvPr>
        </p:nvSpPr>
        <p:spPr>
          <a:xfrm>
            <a:off x="864000" y="864000"/>
            <a:ext cx="10464000" cy="826688"/>
          </a:xfrm>
        </p:spPr>
        <p:txBody>
          <a:bodyPr anchor="t">
            <a:noAutofit/>
          </a:bodyPr>
          <a:lstStyle>
            <a:lvl1pPr>
              <a:defRPr sz="2800"/>
            </a:lvl1pPr>
          </a:lstStyle>
          <a:p>
            <a:r>
              <a:rPr lang="en-US" dirty="0"/>
              <a:t>Click to edit Master title style</a:t>
            </a:r>
            <a:endParaRPr lang="en-IE" dirty="0"/>
          </a:p>
        </p:txBody>
      </p:sp>
      <p:sp>
        <p:nvSpPr>
          <p:cNvPr id="4" name="Content Placeholder 2">
            <a:extLst>
              <a:ext uri="{FF2B5EF4-FFF2-40B4-BE49-F238E27FC236}">
                <a16:creationId xmlns:a16="http://schemas.microsoft.com/office/drawing/2014/main" id="{D85E9F8B-E6CF-EA25-AB8D-F5DF73D30874}"/>
              </a:ext>
            </a:extLst>
          </p:cNvPr>
          <p:cNvSpPr>
            <a:spLocks noGrp="1"/>
          </p:cNvSpPr>
          <p:nvPr>
            <p:ph idx="1" hasCustomPrompt="1"/>
          </p:nvPr>
        </p:nvSpPr>
        <p:spPr>
          <a:xfrm>
            <a:off x="864000" y="2053037"/>
            <a:ext cx="10464000" cy="3940963"/>
          </a:xfrm>
        </p:spPr>
        <p:txBody>
          <a:bodyPr numCol="3" spcCol="288000">
            <a:noAutofit/>
          </a:bodyPr>
          <a:lstStyle>
            <a:lvl1pPr marL="288000" indent="-288000">
              <a:lnSpc>
                <a:spcPct val="108000"/>
              </a:lnSpc>
              <a:spcBef>
                <a:spcPts val="0"/>
              </a:spcBef>
              <a:spcAft>
                <a:spcPts val="600"/>
              </a:spcAft>
              <a:buClr>
                <a:schemeClr val="accent1"/>
              </a:buClr>
              <a:defRPr/>
            </a:lvl1pPr>
            <a:lvl2pPr>
              <a:buClr>
                <a:schemeClr val="accent1"/>
              </a:buClr>
              <a:defRPr/>
            </a:lvl2pPr>
            <a:lvl3pPr>
              <a:buClr>
                <a:schemeClr val="accent1"/>
              </a:buClr>
              <a:defRPr/>
            </a:lvl3pPr>
            <a:lvl4pPr>
              <a:buClr>
                <a:schemeClr val="accent1"/>
              </a:buClr>
              <a:defRPr/>
            </a:lvl4pPr>
            <a:lvl5pPr>
              <a:buClr>
                <a:schemeClr val="accent1"/>
              </a:buClr>
              <a:defRPr/>
            </a:lvl5pPr>
          </a:lstStyle>
          <a:p>
            <a:pPr lvl="0"/>
            <a:r>
              <a:rPr lang="en-US" dirty="0"/>
              <a:t>Three Column</a:t>
            </a:r>
            <a:endParaRPr lang="en-IE" dirty="0"/>
          </a:p>
        </p:txBody>
      </p:sp>
    </p:spTree>
    <p:extLst>
      <p:ext uri="{BB962C8B-B14F-4D97-AF65-F5344CB8AC3E}">
        <p14:creationId xmlns:p14="http://schemas.microsoft.com/office/powerpoint/2010/main" val="1311460026"/>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B767F2-98FE-4A0E-11CB-FE0EF52287FB}"/>
              </a:ext>
            </a:extLst>
          </p:cNvPr>
          <p:cNvSpPr>
            <a:spLocks noGrp="1"/>
          </p:cNvSpPr>
          <p:nvPr>
            <p:ph type="title"/>
          </p:nvPr>
        </p:nvSpPr>
        <p:spPr>
          <a:xfrm>
            <a:off x="838200" y="365125"/>
            <a:ext cx="10515600" cy="1325563"/>
          </a:xfrm>
          <a:prstGeom prst="rect">
            <a:avLst/>
          </a:prstGeom>
        </p:spPr>
        <p:txBody>
          <a:bodyPr vert="horz" lIns="0" tIns="0" rIns="0" bIns="0" rtlCol="0" anchor="ctr">
            <a:normAutofit/>
          </a:bodyPr>
          <a:lstStyle/>
          <a:p>
            <a:r>
              <a:rPr lang="en-US"/>
              <a:t>Click to edit Master title style</a:t>
            </a:r>
            <a:endParaRPr lang="en-IE"/>
          </a:p>
        </p:txBody>
      </p:sp>
      <p:sp>
        <p:nvSpPr>
          <p:cNvPr id="3" name="Text Placeholder 2">
            <a:extLst>
              <a:ext uri="{FF2B5EF4-FFF2-40B4-BE49-F238E27FC236}">
                <a16:creationId xmlns:a16="http://schemas.microsoft.com/office/drawing/2014/main" id="{D44F1EFC-5E74-D2F0-08D5-A36266A358E7}"/>
              </a:ext>
            </a:extLst>
          </p:cNvPr>
          <p:cNvSpPr>
            <a:spLocks noGrp="1"/>
          </p:cNvSpPr>
          <p:nvPr>
            <p:ph type="body" idx="1"/>
          </p:nvPr>
        </p:nvSpPr>
        <p:spPr>
          <a:xfrm>
            <a:off x="838200" y="1825625"/>
            <a:ext cx="10515600" cy="4351338"/>
          </a:xfrm>
          <a:prstGeom prst="rect">
            <a:avLst/>
          </a:prstGeom>
        </p:spPr>
        <p:txBody>
          <a:bodyPr vert="horz" lIns="0" tIns="0" rIns="0" bIns="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E"/>
          </a:p>
        </p:txBody>
      </p:sp>
      <p:sp>
        <p:nvSpPr>
          <p:cNvPr id="4" name="Date Placeholder 3">
            <a:extLst>
              <a:ext uri="{FF2B5EF4-FFF2-40B4-BE49-F238E27FC236}">
                <a16:creationId xmlns:a16="http://schemas.microsoft.com/office/drawing/2014/main" id="{353E68FF-213E-8CDE-1133-BD226B7AEA57}"/>
              </a:ext>
            </a:extLst>
          </p:cNvPr>
          <p:cNvSpPr>
            <a:spLocks noGrp="1"/>
          </p:cNvSpPr>
          <p:nvPr>
            <p:ph type="dt" sz="half" idx="2"/>
          </p:nvPr>
        </p:nvSpPr>
        <p:spPr>
          <a:xfrm>
            <a:off x="838200" y="6356350"/>
            <a:ext cx="2743200" cy="365125"/>
          </a:xfrm>
          <a:prstGeom prst="rect">
            <a:avLst/>
          </a:prstGeom>
        </p:spPr>
        <p:txBody>
          <a:bodyPr vert="horz" lIns="0" tIns="0" rIns="0" bIns="0" rtlCol="0" anchor="ctr"/>
          <a:lstStyle>
            <a:lvl1pPr algn="l">
              <a:defRPr sz="1200">
                <a:solidFill>
                  <a:schemeClr val="tx1">
                    <a:tint val="82000"/>
                  </a:schemeClr>
                </a:solidFill>
                <a:latin typeface="Cabin" pitchFamily="2" charset="0"/>
              </a:defRPr>
            </a:lvl1pPr>
          </a:lstStyle>
          <a:p>
            <a:fld id="{65B9C03E-6F31-4E52-9C80-E27A6D16B72A}" type="datetimeFigureOut">
              <a:rPr lang="en-IE" smtClean="0"/>
              <a:pPr/>
              <a:t>22/03/2025</a:t>
            </a:fld>
            <a:endParaRPr lang="en-IE" dirty="0"/>
          </a:p>
        </p:txBody>
      </p:sp>
      <p:sp>
        <p:nvSpPr>
          <p:cNvPr id="5" name="Footer Placeholder 4">
            <a:extLst>
              <a:ext uri="{FF2B5EF4-FFF2-40B4-BE49-F238E27FC236}">
                <a16:creationId xmlns:a16="http://schemas.microsoft.com/office/drawing/2014/main" id="{C43D8EE8-D3FC-219B-6FA5-F20C2B88D70B}"/>
              </a:ext>
            </a:extLst>
          </p:cNvPr>
          <p:cNvSpPr>
            <a:spLocks noGrp="1"/>
          </p:cNvSpPr>
          <p:nvPr>
            <p:ph type="ftr" sz="quarter" idx="3"/>
          </p:nvPr>
        </p:nvSpPr>
        <p:spPr>
          <a:xfrm>
            <a:off x="4038600" y="6356350"/>
            <a:ext cx="4114800" cy="365125"/>
          </a:xfrm>
          <a:prstGeom prst="rect">
            <a:avLst/>
          </a:prstGeom>
        </p:spPr>
        <p:txBody>
          <a:bodyPr vert="horz" lIns="0" tIns="0" rIns="0" bIns="0" rtlCol="0" anchor="ctr"/>
          <a:lstStyle>
            <a:lvl1pPr algn="ctr">
              <a:defRPr sz="1200">
                <a:solidFill>
                  <a:schemeClr val="tx1">
                    <a:tint val="82000"/>
                  </a:schemeClr>
                </a:solidFill>
                <a:latin typeface="Cabin" pitchFamily="2" charset="0"/>
              </a:defRPr>
            </a:lvl1pPr>
          </a:lstStyle>
          <a:p>
            <a:endParaRPr lang="en-IE" dirty="0"/>
          </a:p>
        </p:txBody>
      </p:sp>
      <p:sp>
        <p:nvSpPr>
          <p:cNvPr id="6" name="Slide Number Placeholder 5">
            <a:extLst>
              <a:ext uri="{FF2B5EF4-FFF2-40B4-BE49-F238E27FC236}">
                <a16:creationId xmlns:a16="http://schemas.microsoft.com/office/drawing/2014/main" id="{55D42661-CE62-B82C-5E86-027B8AC371C9}"/>
              </a:ext>
            </a:extLst>
          </p:cNvPr>
          <p:cNvSpPr>
            <a:spLocks noGrp="1"/>
          </p:cNvSpPr>
          <p:nvPr>
            <p:ph type="sldNum" sz="quarter" idx="4"/>
          </p:nvPr>
        </p:nvSpPr>
        <p:spPr>
          <a:xfrm>
            <a:off x="8610600" y="6356350"/>
            <a:ext cx="2743200" cy="365125"/>
          </a:xfrm>
          <a:prstGeom prst="rect">
            <a:avLst/>
          </a:prstGeom>
        </p:spPr>
        <p:txBody>
          <a:bodyPr vert="horz" lIns="0" tIns="0" rIns="0" bIns="0" rtlCol="0" anchor="ctr"/>
          <a:lstStyle>
            <a:lvl1pPr algn="r">
              <a:defRPr sz="1200">
                <a:solidFill>
                  <a:schemeClr val="tx1">
                    <a:tint val="82000"/>
                  </a:schemeClr>
                </a:solidFill>
                <a:latin typeface="Cabin" pitchFamily="2" charset="0"/>
              </a:defRPr>
            </a:lvl1pPr>
          </a:lstStyle>
          <a:p>
            <a:fld id="{AAAB97D5-00C4-440D-8A8E-A0B5625B1391}" type="slidenum">
              <a:rPr lang="en-IE" smtClean="0"/>
              <a:pPr/>
              <a:t>‹#›</a:t>
            </a:fld>
            <a:endParaRPr lang="en-IE" dirty="0"/>
          </a:p>
        </p:txBody>
      </p:sp>
    </p:spTree>
    <p:extLst>
      <p:ext uri="{BB962C8B-B14F-4D97-AF65-F5344CB8AC3E}">
        <p14:creationId xmlns:p14="http://schemas.microsoft.com/office/powerpoint/2010/main" val="1608673916"/>
      </p:ext>
    </p:extLst>
  </p:cSld>
  <p:clrMap bg1="lt1" tx1="dk1" bg2="lt2" tx2="dk2" accent1="accent1" accent2="accent2" accent3="accent3" accent4="accent4" accent5="accent5" accent6="accent6" hlink="hlink" folHlink="folHlink"/>
  <p:sldLayoutIdLst>
    <p:sldLayoutId id="2147483660" r:id="rId1"/>
    <p:sldLayoutId id="2147483663" r:id="rId2"/>
    <p:sldLayoutId id="2147483664" r:id="rId3"/>
    <p:sldLayoutId id="2147483650" r:id="rId4"/>
    <p:sldLayoutId id="2147483661" r:id="rId5"/>
    <p:sldLayoutId id="2147483662" r:id="rId6"/>
  </p:sldLayoutIdLst>
  <p:txStyles>
    <p:titleStyle>
      <a:lvl1pPr algn="l" defTabSz="914400" rtl="0" eaLnBrk="1" latinLnBrk="0" hangingPunct="1">
        <a:lnSpc>
          <a:spcPct val="90000"/>
        </a:lnSpc>
        <a:spcBef>
          <a:spcPct val="0"/>
        </a:spcBef>
        <a:buNone/>
        <a:defRPr sz="3600" b="1" kern="1200">
          <a:solidFill>
            <a:schemeClr val="tx2"/>
          </a:solidFill>
          <a:latin typeface="Cabin" pitchFamily="2" charset="0"/>
          <a:ea typeface="+mj-ea"/>
          <a:cs typeface="+mj-cs"/>
        </a:defRPr>
      </a:lvl1pPr>
    </p:titleStyle>
    <p:bodyStyle>
      <a:lvl1pPr marL="228600" indent="-228600" algn="l" defTabSz="914400" rtl="0" eaLnBrk="1" latinLnBrk="0" hangingPunct="1">
        <a:lnSpc>
          <a:spcPct val="90000"/>
        </a:lnSpc>
        <a:spcBef>
          <a:spcPts val="1000"/>
        </a:spcBef>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Layout" Target="../slideLayouts/slideLayout1.xml"/><Relationship Id="rId5" Type="http://schemas.openxmlformats.org/officeDocument/2006/relationships/image" Target="../media/image9.svg"/><Relationship Id="rId4" Type="http://schemas.openxmlformats.org/officeDocument/2006/relationships/image" Target="../media/image8.png"/></Relationships>
</file>

<file path=ppt/slides/_rels/slide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1.jpeg"/><Relationship Id="rId1" Type="http://schemas.openxmlformats.org/officeDocument/2006/relationships/slideLayout" Target="../slideLayouts/slideLayout4.xml"/><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9.svg"/></Relationships>
</file>

<file path=ppt/slides/_rels/slide3.xml.rels><?xml version="1.0" encoding="UTF-8" standalone="yes"?>
<Relationships xmlns="http://schemas.openxmlformats.org/package/2006/relationships"><Relationship Id="rId2" Type="http://schemas.openxmlformats.org/officeDocument/2006/relationships/image" Target="../media/image10.tif"/><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hyperlink" Target="https://lifewavecom.sharepoint.com/:x:/r/sites/SalesMarketing/Shared%20Documents/Marketing/Project%20Management/PC_PC+%20Program%20Cycle%202/PCPC+%20Product%20Availability.xlsx?d=w8185a8d2bb824f098596d28c07b6bc0a&amp;csf=1&amp;web=1&amp;e=ao7XqQ" TargetMode="External"/><Relationship Id="rId1" Type="http://schemas.openxmlformats.org/officeDocument/2006/relationships/slideLayout" Target="../slideLayouts/slideLayout4.xml"/><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image" Target="../media/image12.png"/></Relationships>
</file>

<file path=ppt/slides/_rels/slide6.xml.rels><?xml version="1.0" encoding="UTF-8" standalone="yes"?>
<Relationships xmlns="http://schemas.openxmlformats.org/package/2006/relationships"><Relationship Id="rId8" Type="http://schemas.openxmlformats.org/officeDocument/2006/relationships/image" Target="../media/image18.png"/><Relationship Id="rId3" Type="http://schemas.openxmlformats.org/officeDocument/2006/relationships/image" Target="../media/image13.png"/><Relationship Id="rId7" Type="http://schemas.openxmlformats.org/officeDocument/2006/relationships/image" Target="../media/image17.png"/><Relationship Id="rId2" Type="http://schemas.openxmlformats.org/officeDocument/2006/relationships/image" Target="../media/image11.png"/><Relationship Id="rId1" Type="http://schemas.openxmlformats.org/officeDocument/2006/relationships/slideLayout" Target="../slideLayouts/slideLayout4.xml"/><Relationship Id="rId6" Type="http://schemas.openxmlformats.org/officeDocument/2006/relationships/image" Target="../media/image16.png"/><Relationship Id="rId5" Type="http://schemas.openxmlformats.org/officeDocument/2006/relationships/image" Target="../media/image15.png"/><Relationship Id="rId10" Type="http://schemas.openxmlformats.org/officeDocument/2006/relationships/hyperlink" Target="https://lifewavecom.sharepoint.com/:x:/r/sites/SalesMarketing/Shared%20Documents/Marketing/Project%20Management/PC_PC+%20Program%20Cycle%202/PCPC+%20Product%20Availability.xlsx?d=w8185a8d2bb824f098596d28c07b6bc0a&amp;csf=1&amp;web=1&amp;e=ao7XqQ" TargetMode="External"/><Relationship Id="rId4" Type="http://schemas.openxmlformats.org/officeDocument/2006/relationships/image" Target="../media/image14.png"/><Relationship Id="rId9" Type="http://schemas.openxmlformats.org/officeDocument/2006/relationships/image" Target="../media/image12.png"/></Relationships>
</file>

<file path=ppt/slides/_rels/slide7.xml.rels><?xml version="1.0" encoding="UTF-8" standalone="yes"?>
<Relationships xmlns="http://schemas.openxmlformats.org/package/2006/relationships"><Relationship Id="rId3" Type="http://schemas.openxmlformats.org/officeDocument/2006/relationships/image" Target="../media/image20.svg"/><Relationship Id="rId2" Type="http://schemas.openxmlformats.org/officeDocument/2006/relationships/image" Target="../media/image19.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20.svg"/><Relationship Id="rId2" Type="http://schemas.openxmlformats.org/officeDocument/2006/relationships/image" Target="../media/image19.png"/><Relationship Id="rId1" Type="http://schemas.openxmlformats.org/officeDocument/2006/relationships/slideLayout" Target="../slideLayouts/slideLayout4.xml"/><Relationship Id="rId4" Type="http://schemas.openxmlformats.org/officeDocument/2006/relationships/image" Target="../media/image21.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5B5B79BE-32AC-2961-4850-416842127396}"/>
              </a:ext>
            </a:extLst>
          </p:cNvPr>
          <p:cNvSpPr>
            <a:spLocks noGrp="1"/>
          </p:cNvSpPr>
          <p:nvPr>
            <p:ph type="subTitle" idx="1"/>
          </p:nvPr>
        </p:nvSpPr>
        <p:spPr>
          <a:xfrm>
            <a:off x="864000" y="4991100"/>
            <a:ext cx="4854629" cy="1002900"/>
          </a:xfrm>
        </p:spPr>
        <p:txBody>
          <a:bodyPr/>
          <a:lstStyle/>
          <a:p>
            <a:pPr>
              <a:lnSpc>
                <a:spcPct val="108000"/>
              </a:lnSpc>
              <a:spcBef>
                <a:spcPts val="0"/>
              </a:spcBef>
            </a:pPr>
            <a:r>
              <a:rPr lang="en-IE" sz="1800" dirty="0"/>
              <a:t>2025</a:t>
            </a:r>
          </a:p>
        </p:txBody>
      </p:sp>
      <p:pic>
        <p:nvPicPr>
          <p:cNvPr id="10" name="Graphic 9">
            <a:extLst>
              <a:ext uri="{FF2B5EF4-FFF2-40B4-BE49-F238E27FC236}">
                <a16:creationId xmlns:a16="http://schemas.microsoft.com/office/drawing/2014/main" id="{D39974BF-2763-CB32-DD4C-1771D366661B}"/>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864000" y="4270974"/>
            <a:ext cx="3781425" cy="876300"/>
          </a:xfrm>
          <a:prstGeom prst="rect">
            <a:avLst/>
          </a:prstGeom>
        </p:spPr>
      </p:pic>
      <p:pic>
        <p:nvPicPr>
          <p:cNvPr id="13" name="Graphic 12">
            <a:extLst>
              <a:ext uri="{FF2B5EF4-FFF2-40B4-BE49-F238E27FC236}">
                <a16:creationId xmlns:a16="http://schemas.microsoft.com/office/drawing/2014/main" id="{1936AF4D-2272-548F-B748-14CDE237D956}"/>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864000" y="3067723"/>
            <a:ext cx="3333750" cy="876300"/>
          </a:xfrm>
          <a:prstGeom prst="rect">
            <a:avLst/>
          </a:prstGeom>
        </p:spPr>
      </p:pic>
    </p:spTree>
    <p:extLst>
      <p:ext uri="{BB962C8B-B14F-4D97-AF65-F5344CB8AC3E}">
        <p14:creationId xmlns:p14="http://schemas.microsoft.com/office/powerpoint/2010/main" val="211936908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descr="A close up of a dog&#10;&#10;AI-generated content may be incorrect.">
            <a:extLst>
              <a:ext uri="{FF2B5EF4-FFF2-40B4-BE49-F238E27FC236}">
                <a16:creationId xmlns:a16="http://schemas.microsoft.com/office/drawing/2014/main" id="{8DF81F29-D806-86C9-23C4-9DD936417899}"/>
              </a:ext>
            </a:extLst>
          </p:cNvPr>
          <p:cNvPicPr>
            <a:picLocks noGrp="1" noRot="1" noChangeAspect="1" noMove="1" noResize="1" noEditPoints="1" noAdjustHandles="1" noChangeArrowheads="1" noChangeShapeType="1" noCrop="1"/>
          </p:cNvPicPr>
          <p:nvPr/>
        </p:nvPicPr>
        <p:blipFill>
          <a:blip r:embed="rId2">
            <a:extLst>
              <a:ext uri="{28A0092B-C50C-407E-A947-70E740481C1C}">
                <a14:useLocalDpi xmlns:a14="http://schemas.microsoft.com/office/drawing/2010/main" val="0"/>
              </a:ext>
            </a:extLst>
          </a:blip>
          <a:srcRect l="35" t="16563" r="35213" b="18721"/>
          <a:stretch/>
        </p:blipFill>
        <p:spPr>
          <a:xfrm>
            <a:off x="6410" y="0"/>
            <a:ext cx="12185590" cy="6858000"/>
          </a:xfrm>
          <a:prstGeom prst="rect">
            <a:avLst/>
          </a:prstGeom>
        </p:spPr>
      </p:pic>
      <p:graphicFrame>
        <p:nvGraphicFramePr>
          <p:cNvPr id="28" name="Table 27">
            <a:extLst>
              <a:ext uri="{FF2B5EF4-FFF2-40B4-BE49-F238E27FC236}">
                <a16:creationId xmlns:a16="http://schemas.microsoft.com/office/drawing/2014/main" id="{D8155211-1ADD-EBD2-6CCA-FE0F283AFEF7}"/>
              </a:ext>
            </a:extLst>
          </p:cNvPr>
          <p:cNvGraphicFramePr>
            <a:graphicFrameLocks noGrp="1"/>
          </p:cNvGraphicFramePr>
          <p:nvPr>
            <p:extLst>
              <p:ext uri="{D42A27DB-BD31-4B8C-83A1-F6EECF244321}">
                <p14:modId xmlns:p14="http://schemas.microsoft.com/office/powerpoint/2010/main" val="1147758907"/>
              </p:ext>
            </p:extLst>
          </p:nvPr>
        </p:nvGraphicFramePr>
        <p:xfrm>
          <a:off x="863998" y="1794767"/>
          <a:ext cx="10464000" cy="4531533"/>
        </p:xfrm>
        <a:graphic>
          <a:graphicData uri="http://schemas.openxmlformats.org/drawingml/2006/table">
            <a:tbl>
              <a:tblPr firstRow="1" bandRow="1">
                <a:tableStyleId>{5C22544A-7EE6-4342-B048-85BDC9FD1C3A}</a:tableStyleId>
              </a:tblPr>
              <a:tblGrid>
                <a:gridCol w="2616000">
                  <a:extLst>
                    <a:ext uri="{9D8B030D-6E8A-4147-A177-3AD203B41FA5}">
                      <a16:colId xmlns:a16="http://schemas.microsoft.com/office/drawing/2014/main" val="2692042931"/>
                    </a:ext>
                  </a:extLst>
                </a:gridCol>
                <a:gridCol w="2616000">
                  <a:extLst>
                    <a:ext uri="{9D8B030D-6E8A-4147-A177-3AD203B41FA5}">
                      <a16:colId xmlns:a16="http://schemas.microsoft.com/office/drawing/2014/main" val="605146552"/>
                    </a:ext>
                  </a:extLst>
                </a:gridCol>
                <a:gridCol w="2616000">
                  <a:extLst>
                    <a:ext uri="{9D8B030D-6E8A-4147-A177-3AD203B41FA5}">
                      <a16:colId xmlns:a16="http://schemas.microsoft.com/office/drawing/2014/main" val="409699681"/>
                    </a:ext>
                  </a:extLst>
                </a:gridCol>
                <a:gridCol w="2616000">
                  <a:extLst>
                    <a:ext uri="{9D8B030D-6E8A-4147-A177-3AD203B41FA5}">
                      <a16:colId xmlns:a16="http://schemas.microsoft.com/office/drawing/2014/main" val="4119872596"/>
                    </a:ext>
                  </a:extLst>
                </a:gridCol>
              </a:tblGrid>
              <a:tr h="864000">
                <a:tc>
                  <a:txBody>
                    <a:bodyPr/>
                    <a:lstStyle/>
                    <a:p>
                      <a:pPr marL="0" marR="0" lvl="0" indent="0" algn="l" defTabSz="914400" rtl="0" eaLnBrk="1" fontAlgn="auto" latinLnBrk="0" hangingPunct="1">
                        <a:lnSpc>
                          <a:spcPct val="100000"/>
                        </a:lnSpc>
                        <a:spcBef>
                          <a:spcPts val="0"/>
                        </a:spcBef>
                        <a:spcAft>
                          <a:spcPts val="1200"/>
                        </a:spcAft>
                        <a:buClrTx/>
                        <a:buSzTx/>
                        <a:buFontTx/>
                        <a:buNone/>
                        <a:tabLst/>
                        <a:defRPr/>
                      </a:pPr>
                      <a:r>
                        <a:rPr kumimoji="0" lang="en-IE" sz="2400" b="1" i="0" u="none" strike="noStrike" kern="1200" cap="none" spc="0" normalizeH="0" baseline="0" noProof="0" dirty="0">
                          <a:ln>
                            <a:noFill/>
                          </a:ln>
                          <a:solidFill>
                            <a:prstClr val="white"/>
                          </a:solidFill>
                          <a:effectLst/>
                          <a:uLnTx/>
                          <a:uFillTx/>
                          <a:latin typeface="Cabin" pitchFamily="2" charset="0"/>
                          <a:ea typeface="+mn-ea"/>
                          <a:cs typeface="+mn-cs"/>
                        </a:rPr>
                        <a:t>Para ambos </a:t>
                      </a:r>
                      <a:r>
                        <a:rPr kumimoji="0" lang="en-IE" sz="2400" b="1" i="0" u="none" strike="noStrike" kern="1200" cap="none" spc="0" normalizeH="0" baseline="0" noProof="0" dirty="0" err="1">
                          <a:ln>
                            <a:noFill/>
                          </a:ln>
                          <a:solidFill>
                            <a:prstClr val="white"/>
                          </a:solidFill>
                          <a:effectLst/>
                          <a:uLnTx/>
                          <a:uFillTx/>
                          <a:latin typeface="Cabin" pitchFamily="2" charset="0"/>
                          <a:ea typeface="+mn-ea"/>
                          <a:cs typeface="+mn-cs"/>
                        </a:rPr>
                        <a:t>programas</a:t>
                      </a:r>
                      <a:endParaRPr lang="en-IE" dirty="0">
                        <a:latin typeface="Cabin" pitchFamily="2" charset="0"/>
                      </a:endParaRPr>
                    </a:p>
                  </a:txBody>
                  <a:tcPr marL="144000" marR="144000" marT="144000" marB="144000">
                    <a:lnL w="12700" cmpd="sng">
                      <a:noFill/>
                    </a:lnL>
                    <a:lnR w="12700" cap="flat" cmpd="sng" algn="ctr">
                      <a:solidFill>
                        <a:schemeClr val="bg1"/>
                      </a:solidFill>
                      <a:prstDash val="solid"/>
                      <a:round/>
                      <a:headEnd type="none" w="med" len="med"/>
                      <a:tailEnd type="none" w="med" len="med"/>
                    </a:lnR>
                    <a:lnT w="12700" cmpd="sng">
                      <a:noFill/>
                    </a:lnT>
                    <a:lnB w="38100" cmpd="sng">
                      <a:noFill/>
                    </a:lnB>
                    <a:lnTlToBr w="12700" cmpd="sng">
                      <a:noFill/>
                      <a:prstDash val="solid"/>
                    </a:lnTlToBr>
                    <a:lnBlToTr w="12700" cmpd="sng">
                      <a:noFill/>
                      <a:prstDash val="solid"/>
                    </a:lnBlToTr>
                    <a:noFill/>
                  </a:tcPr>
                </a:tc>
                <a:tc>
                  <a:txBody>
                    <a:bodyPr/>
                    <a:lstStyle/>
                    <a:p>
                      <a:endParaRPr lang="en-IE" dirty="0">
                        <a:latin typeface="Cabin" pitchFamily="2" charset="0"/>
                      </a:endParaRPr>
                    </a:p>
                  </a:txBody>
                  <a:tcPr marL="144000" marR="144000" marT="144000" marB="144000">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mpd="sng">
                      <a:noFill/>
                    </a:lnT>
                    <a:lnB w="38100" cmpd="sng">
                      <a:noFill/>
                    </a:lnB>
                    <a:lnTlToBr w="12700" cmpd="sng">
                      <a:noFill/>
                      <a:prstDash val="solid"/>
                    </a:lnTlToBr>
                    <a:lnBlToTr w="12700" cmpd="sng">
                      <a:noFill/>
                      <a:prstDash val="solid"/>
                    </a:lnBlToTr>
                    <a:noFill/>
                  </a:tcPr>
                </a:tc>
                <a:tc>
                  <a:txBody>
                    <a:bodyPr/>
                    <a:lstStyle/>
                    <a:p>
                      <a:endParaRPr lang="en-IE" dirty="0">
                        <a:latin typeface="Cabin" pitchFamily="2" charset="0"/>
                      </a:endParaRPr>
                    </a:p>
                  </a:txBody>
                  <a:tcPr marL="144000" marR="144000" marT="144000" marB="144000">
                    <a:lnL w="12700" cap="flat" cmpd="sng" algn="ctr">
                      <a:solidFill>
                        <a:schemeClr val="bg1"/>
                      </a:solidFill>
                      <a:prstDash val="solid"/>
                      <a:round/>
                      <a:headEnd type="none" w="med" len="med"/>
                      <a:tailEnd type="none" w="med" len="med"/>
                    </a:lnL>
                    <a:lnR w="12700" cap="flat" cmpd="sng" algn="ctr">
                      <a:noFill/>
                      <a:prstDash val="solid"/>
                      <a:round/>
                      <a:headEnd type="none" w="med" len="med"/>
                      <a:tailEnd type="none" w="med" len="med"/>
                    </a:lnR>
                    <a:lnT w="12700" cmpd="sng">
                      <a:noFill/>
                    </a:lnT>
                    <a:lnB w="38100" cmpd="sng">
                      <a:noFill/>
                    </a:lnB>
                    <a:lnTlToBr w="12700" cmpd="sng">
                      <a:noFill/>
                      <a:prstDash val="solid"/>
                    </a:lnTlToBr>
                    <a:lnBlToTr w="12700" cmpd="sng">
                      <a:noFill/>
                      <a:prstDash val="solid"/>
                    </a:lnBlToTr>
                    <a:noFill/>
                  </a:tcPr>
                </a:tc>
                <a:tc>
                  <a:txBody>
                    <a:bodyPr/>
                    <a:lstStyle/>
                    <a:p>
                      <a:endParaRPr lang="en-IE" dirty="0">
                        <a:latin typeface="Cabin" pitchFamily="2" charset="0"/>
                      </a:endParaRPr>
                    </a:p>
                  </a:txBody>
                  <a:tcPr marL="144000" marR="144000" marT="144000" marB="144000">
                    <a:lnL w="12700" cap="flat" cmpd="sng" algn="ctr">
                      <a:noFill/>
                      <a:prstDash val="solid"/>
                      <a:round/>
                      <a:headEnd type="none" w="med" len="med"/>
                      <a:tailEnd type="none" w="med" len="med"/>
                    </a:lnL>
                    <a:lnR w="12700" cmpd="sng">
                      <a:noFill/>
                    </a:lnR>
                    <a:lnT w="12700" cmpd="sng">
                      <a:noFill/>
                    </a:lnT>
                    <a:lnB w="381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3065316880"/>
                  </a:ext>
                </a:extLst>
              </a:tr>
              <a:tr h="3512013">
                <a:tc>
                  <a:txBody>
                    <a:bodyPr/>
                    <a:lstStyle/>
                    <a:p>
                      <a:pPr marL="180000" indent="-180000">
                        <a:spcAft>
                          <a:spcPts val="1200"/>
                        </a:spcAft>
                        <a:buClr>
                          <a:schemeClr val="bg1"/>
                        </a:buClr>
                        <a:buFont typeface="Wingdings" panose="05000000000000000000" pitchFamily="2" charset="2"/>
                        <a:buChar char="§"/>
                      </a:pPr>
                      <a:r>
                        <a:rPr lang="es-ES" sz="1600" dirty="0">
                          <a:solidFill>
                            <a:schemeClr val="bg1"/>
                          </a:solidFill>
                          <a:latin typeface="Cabin" pitchFamily="2" charset="0"/>
                        </a:rPr>
                        <a:t>El programa </a:t>
                      </a:r>
                      <a:r>
                        <a:rPr lang="es-ES" sz="1600" dirty="0" err="1">
                          <a:solidFill>
                            <a:schemeClr val="bg1"/>
                          </a:solidFill>
                          <a:latin typeface="Cabin" pitchFamily="2" charset="0"/>
                        </a:rPr>
                        <a:t>Swag</a:t>
                      </a:r>
                      <a:r>
                        <a:rPr lang="es-ES" sz="1600" dirty="0">
                          <a:solidFill>
                            <a:schemeClr val="bg1"/>
                          </a:solidFill>
                          <a:latin typeface="Cabin" pitchFamily="2" charset="0"/>
                        </a:rPr>
                        <a:t> (“</a:t>
                      </a:r>
                      <a:r>
                        <a:rPr lang="es-ES" sz="1600" dirty="0" err="1">
                          <a:solidFill>
                            <a:schemeClr val="bg1"/>
                          </a:solidFill>
                          <a:latin typeface="Cabin" pitchFamily="2" charset="0"/>
                        </a:rPr>
                        <a:t>Stuff</a:t>
                      </a:r>
                      <a:r>
                        <a:rPr lang="es-ES" sz="1600" dirty="0">
                          <a:solidFill>
                            <a:schemeClr val="bg1"/>
                          </a:solidFill>
                          <a:latin typeface="Cabin" pitchFamily="2" charset="0"/>
                        </a:rPr>
                        <a:t> </a:t>
                      </a:r>
                      <a:r>
                        <a:rPr lang="es-ES" sz="1600" dirty="0" err="1">
                          <a:solidFill>
                            <a:schemeClr val="bg1"/>
                          </a:solidFill>
                          <a:latin typeface="Cabin" pitchFamily="2" charset="0"/>
                        </a:rPr>
                        <a:t>We</a:t>
                      </a:r>
                      <a:r>
                        <a:rPr lang="es-ES" sz="1600" dirty="0">
                          <a:solidFill>
                            <a:schemeClr val="bg1"/>
                          </a:solidFill>
                          <a:latin typeface="Cabin" pitchFamily="2" charset="0"/>
                        </a:rPr>
                        <a:t> </a:t>
                      </a:r>
                      <a:r>
                        <a:rPr lang="es-ES" sz="1600" dirty="0" err="1">
                          <a:solidFill>
                            <a:schemeClr val="bg1"/>
                          </a:solidFill>
                          <a:latin typeface="Cabin" pitchFamily="2" charset="0"/>
                        </a:rPr>
                        <a:t>All</a:t>
                      </a:r>
                      <a:r>
                        <a:rPr lang="es-ES" sz="1600" dirty="0">
                          <a:solidFill>
                            <a:schemeClr val="bg1"/>
                          </a:solidFill>
                          <a:latin typeface="Cabin" pitchFamily="2" charset="0"/>
                        </a:rPr>
                        <a:t> </a:t>
                      </a:r>
                      <a:r>
                        <a:rPr lang="es-ES" sz="1600" dirty="0" err="1">
                          <a:solidFill>
                            <a:schemeClr val="bg1"/>
                          </a:solidFill>
                          <a:latin typeface="Cabin" pitchFamily="2" charset="0"/>
                        </a:rPr>
                        <a:t>Get</a:t>
                      </a:r>
                      <a:r>
                        <a:rPr lang="es-ES" sz="1600" dirty="0">
                          <a:solidFill>
                            <a:schemeClr val="bg1"/>
                          </a:solidFill>
                          <a:latin typeface="Cabin" pitchFamily="2" charset="0"/>
                        </a:rPr>
                        <a:t>”, objetos que todos recibimos) es sustituido por el programa de Muestras de fidelización.</a:t>
                      </a:r>
                    </a:p>
                    <a:p>
                      <a:pPr marL="180000" indent="-180000">
                        <a:spcAft>
                          <a:spcPts val="1200"/>
                        </a:spcAft>
                        <a:buClr>
                          <a:schemeClr val="bg1"/>
                        </a:buClr>
                        <a:buFont typeface="Wingdings" panose="05000000000000000000" pitchFamily="2" charset="2"/>
                        <a:buChar char="§"/>
                      </a:pPr>
                      <a:r>
                        <a:rPr lang="es-ES" sz="1600" dirty="0">
                          <a:solidFill>
                            <a:schemeClr val="bg1"/>
                          </a:solidFill>
                          <a:latin typeface="Cabin" pitchFamily="2" charset="0"/>
                        </a:rPr>
                        <a:t>El nombre del beneficio “Premios de fidelización” cambiará a “Muestras de fidelización”. </a:t>
                      </a:r>
                    </a:p>
                  </a:txBody>
                  <a:tcPr marL="144000" marR="216000" marT="144000" marB="144000">
                    <a:lnL w="12700" cmpd="sng">
                      <a:noFill/>
                    </a:lnL>
                    <a:lnR w="12700" cap="flat" cmpd="sng" algn="ctr">
                      <a:solidFill>
                        <a:schemeClr val="bg1"/>
                      </a:solidFill>
                      <a:prstDash val="solid"/>
                      <a:round/>
                      <a:headEnd type="none" w="med" len="med"/>
                      <a:tailEnd type="none" w="med" len="med"/>
                    </a:lnR>
                    <a:lnT w="38100" cmpd="sng">
                      <a:noFill/>
                    </a:lnT>
                    <a:lnB w="12700" cmpd="sng">
                      <a:noFill/>
                    </a:lnB>
                    <a:lnTlToBr w="12700" cmpd="sng">
                      <a:noFill/>
                      <a:prstDash val="solid"/>
                    </a:lnTlToBr>
                    <a:lnBlToTr w="12700" cmpd="sng">
                      <a:noFill/>
                      <a:prstDash val="solid"/>
                    </a:lnBlToTr>
                    <a:noFill/>
                  </a:tcPr>
                </a:tc>
                <a:tc>
                  <a:txBody>
                    <a:bodyPr/>
                    <a:lstStyle/>
                    <a:p>
                      <a:pPr marL="180000" marR="0" lvl="0" indent="-180000" algn="l" defTabSz="914400" rtl="0" eaLnBrk="1" fontAlgn="auto" latinLnBrk="0" hangingPunct="1">
                        <a:lnSpc>
                          <a:spcPct val="100000"/>
                        </a:lnSpc>
                        <a:spcBef>
                          <a:spcPts val="0"/>
                        </a:spcBef>
                        <a:spcAft>
                          <a:spcPts val="1200"/>
                        </a:spcAft>
                        <a:buClr>
                          <a:schemeClr val="accent1"/>
                        </a:buClr>
                        <a:buSzTx/>
                        <a:buFont typeface="Wingdings" panose="05000000000000000000" pitchFamily="2" charset="2"/>
                        <a:buChar char="§"/>
                        <a:tabLst/>
                        <a:defRPr/>
                      </a:pPr>
                      <a:r>
                        <a:rPr lang="es-ES" sz="1600" dirty="0">
                          <a:solidFill>
                            <a:schemeClr val="bg1"/>
                          </a:solidFill>
                          <a:latin typeface="Cabin" pitchFamily="2" charset="0"/>
                        </a:rPr>
                        <a:t>Los Clientes Preferentes recibirán una tanda de muestras de fidelización, que incluirá cuatro muestras de fidelización en 13 meses.</a:t>
                      </a:r>
                      <a:endParaRPr lang="en-IE" sz="1600" dirty="0">
                        <a:latin typeface="Cabin" pitchFamily="2" charset="0"/>
                      </a:endParaRPr>
                    </a:p>
                  </a:txBody>
                  <a:tcPr marL="144000" marR="216000" marT="144000" marB="144000">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mpd="sng">
                      <a:noFill/>
                    </a:lnT>
                    <a:lnB w="12700" cmpd="sng">
                      <a:noFill/>
                    </a:lnB>
                    <a:lnTlToBr w="12700" cmpd="sng">
                      <a:noFill/>
                      <a:prstDash val="solid"/>
                    </a:lnTlToBr>
                    <a:lnBlToTr w="12700" cmpd="sng">
                      <a:noFill/>
                      <a:prstDash val="solid"/>
                    </a:lnBlToTr>
                    <a:noFill/>
                  </a:tcPr>
                </a:tc>
                <a:tc>
                  <a:txBody>
                    <a:bodyPr/>
                    <a:lstStyle/>
                    <a:p>
                      <a:pPr marL="180000" indent="-180000">
                        <a:spcAft>
                          <a:spcPts val="1200"/>
                        </a:spcAft>
                        <a:buClr>
                          <a:schemeClr val="accent2"/>
                        </a:buClr>
                        <a:buFont typeface="Wingdings" panose="05000000000000000000" pitchFamily="2" charset="2"/>
                        <a:buChar char="§"/>
                      </a:pPr>
                      <a:r>
                        <a:rPr lang="es-ES" sz="1600" dirty="0">
                          <a:solidFill>
                            <a:schemeClr val="bg1"/>
                          </a:solidFill>
                          <a:latin typeface="Cabin" pitchFamily="2" charset="0"/>
                        </a:rPr>
                        <a:t>Las tarifas de inscripción y renovación del programa PC+ pasarán de $19.95/€19.95 a $25/€25.</a:t>
                      </a:r>
                    </a:p>
                    <a:p>
                      <a:pPr marL="180000" indent="-180000">
                        <a:spcAft>
                          <a:spcPts val="1200"/>
                        </a:spcAft>
                        <a:buClr>
                          <a:schemeClr val="accent2"/>
                        </a:buClr>
                        <a:buFont typeface="Wingdings" panose="05000000000000000000" pitchFamily="2" charset="2"/>
                        <a:buChar char="§"/>
                      </a:pPr>
                      <a:r>
                        <a:rPr lang="es-ES" sz="1600" dirty="0">
                          <a:solidFill>
                            <a:schemeClr val="bg1"/>
                          </a:solidFill>
                          <a:latin typeface="Cabin" pitchFamily="2" charset="0"/>
                        </a:rPr>
                        <a:t>Los clientes PC+ recibirán 12 muestras de fidelización en un año, en lugar de seis muestras en seis meses.</a:t>
                      </a:r>
                    </a:p>
                  </a:txBody>
                  <a:tcPr marL="144000" marR="216000" marT="144000" marB="144000">
                    <a:lnL w="12700" cap="flat" cmpd="sng" algn="ctr">
                      <a:solidFill>
                        <a:schemeClr val="bg1"/>
                      </a:solidFill>
                      <a:prstDash val="solid"/>
                      <a:round/>
                      <a:headEnd type="none" w="med" len="med"/>
                      <a:tailEnd type="none" w="med" len="med"/>
                    </a:lnL>
                    <a:lnR w="12700" cap="flat" cmpd="sng" algn="ctr">
                      <a:noFill/>
                      <a:prstDash val="solid"/>
                      <a:round/>
                      <a:headEnd type="none" w="med" len="med"/>
                      <a:tailEnd type="none" w="med" len="med"/>
                    </a:lnR>
                    <a:lnT w="38100" cmpd="sng">
                      <a:noFill/>
                    </a:lnT>
                    <a:lnB w="12700" cmpd="sng">
                      <a:noFill/>
                    </a:lnB>
                    <a:lnTlToBr w="12700" cmpd="sng">
                      <a:noFill/>
                      <a:prstDash val="solid"/>
                    </a:lnTlToBr>
                    <a:lnBlToTr w="12700" cmpd="sng">
                      <a:noFill/>
                      <a:prstDash val="solid"/>
                    </a:lnBlToTr>
                    <a:noFill/>
                  </a:tcPr>
                </a:tc>
                <a:tc>
                  <a:txBody>
                    <a:bodyPr/>
                    <a:lstStyle/>
                    <a:p>
                      <a:pPr marL="180000" indent="-180000">
                        <a:spcAft>
                          <a:spcPts val="1200"/>
                        </a:spcAft>
                        <a:buClr>
                          <a:schemeClr val="accent2"/>
                        </a:buClr>
                        <a:buFont typeface="Wingdings" panose="05000000000000000000" pitchFamily="2" charset="2"/>
                        <a:buChar char="§"/>
                      </a:pPr>
                      <a:r>
                        <a:rPr lang="es-ES" sz="1600" dirty="0">
                          <a:solidFill>
                            <a:schemeClr val="bg1"/>
                          </a:solidFill>
                          <a:latin typeface="Cabin" pitchFamily="2" charset="0"/>
                        </a:rPr>
                        <a:t>Se eliminará la renovación gratuita de la suscripción anual que se concede actualmente a los clientes PC+. </a:t>
                      </a:r>
                    </a:p>
                    <a:p>
                      <a:pPr marL="180000" indent="-180000">
                        <a:spcAft>
                          <a:spcPts val="1200"/>
                        </a:spcAft>
                        <a:buClr>
                          <a:schemeClr val="accent2"/>
                        </a:buClr>
                        <a:buFont typeface="Wingdings" panose="05000000000000000000" pitchFamily="2" charset="2"/>
                        <a:buChar char="§"/>
                      </a:pPr>
                      <a:r>
                        <a:rPr lang="es-ES" sz="1600" dirty="0">
                          <a:solidFill>
                            <a:schemeClr val="bg1"/>
                          </a:solidFill>
                          <a:latin typeface="Cabin" pitchFamily="2" charset="0"/>
                        </a:rPr>
                        <a:t>Cambiará la forma de obtener créditos de productos gratuitos.</a:t>
                      </a:r>
                    </a:p>
                  </a:txBody>
                  <a:tcPr marL="144000" marR="216000" marT="144000" marB="144000">
                    <a:lnL w="12700" cap="flat" cmpd="sng" algn="ctr">
                      <a:noFill/>
                      <a:prstDash val="solid"/>
                      <a:round/>
                      <a:headEnd type="none" w="med" len="med"/>
                      <a:tailEnd type="none" w="med" len="med"/>
                    </a:lnL>
                    <a:lnR w="12700" cmpd="sng">
                      <a:noFill/>
                    </a:lnR>
                    <a:lnT w="381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817143642"/>
                  </a:ext>
                </a:extLst>
              </a:tr>
            </a:tbl>
          </a:graphicData>
        </a:graphic>
      </p:graphicFrame>
      <p:pic>
        <p:nvPicPr>
          <p:cNvPr id="18" name="Graphic 17">
            <a:extLst>
              <a:ext uri="{FF2B5EF4-FFF2-40B4-BE49-F238E27FC236}">
                <a16:creationId xmlns:a16="http://schemas.microsoft.com/office/drawing/2014/main" id="{2EA21D4B-AD4C-CD6D-FC2E-4451D8EB190E}"/>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3631517" y="1929231"/>
            <a:ext cx="1860756" cy="489113"/>
          </a:xfrm>
          <a:prstGeom prst="rect">
            <a:avLst/>
          </a:prstGeom>
        </p:spPr>
      </p:pic>
      <p:sp>
        <p:nvSpPr>
          <p:cNvPr id="20" name="Title 3">
            <a:extLst>
              <a:ext uri="{FF2B5EF4-FFF2-40B4-BE49-F238E27FC236}">
                <a16:creationId xmlns:a16="http://schemas.microsoft.com/office/drawing/2014/main" id="{C50187A4-0129-89C6-6CEC-76F885A223CD}"/>
              </a:ext>
            </a:extLst>
          </p:cNvPr>
          <p:cNvSpPr>
            <a:spLocks noGrp="1"/>
          </p:cNvSpPr>
          <p:nvPr>
            <p:ph type="title"/>
          </p:nvPr>
        </p:nvSpPr>
        <p:spPr>
          <a:xfrm>
            <a:off x="864000" y="864000"/>
            <a:ext cx="10464000" cy="826688"/>
          </a:xfrm>
        </p:spPr>
        <p:txBody>
          <a:bodyPr/>
          <a:lstStyle/>
          <a:p>
            <a:r>
              <a:rPr lang="es-ES" dirty="0">
                <a:solidFill>
                  <a:schemeClr val="bg1"/>
                </a:solidFill>
              </a:rPr>
              <a:t>Resumen de los cambios del programa PC/PC+ en 2025</a:t>
            </a:r>
            <a:endParaRPr lang="en-IE" dirty="0">
              <a:solidFill>
                <a:schemeClr val="bg1"/>
              </a:solidFill>
            </a:endParaRPr>
          </a:p>
        </p:txBody>
      </p:sp>
      <p:pic>
        <p:nvPicPr>
          <p:cNvPr id="30" name="Graphic 29">
            <a:extLst>
              <a:ext uri="{FF2B5EF4-FFF2-40B4-BE49-F238E27FC236}">
                <a16:creationId xmlns:a16="http://schemas.microsoft.com/office/drawing/2014/main" id="{C0530B47-8556-A7D3-35A0-9B28A0A6159A}"/>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6272030" y="1929231"/>
            <a:ext cx="2110628" cy="489113"/>
          </a:xfrm>
          <a:prstGeom prst="rect">
            <a:avLst/>
          </a:prstGeom>
        </p:spPr>
      </p:pic>
    </p:spTree>
    <p:extLst>
      <p:ext uri="{BB962C8B-B14F-4D97-AF65-F5344CB8AC3E}">
        <p14:creationId xmlns:p14="http://schemas.microsoft.com/office/powerpoint/2010/main" val="221267657"/>
      </p:ext>
    </p:extLst>
  </p:cSld>
  <p:clrMapOvr>
    <a:masterClrMapping/>
  </p:clrMapOvr>
  <mc:AlternateContent xmlns:mc="http://schemas.openxmlformats.org/markup-compatibility/2006" xmlns:p14="http://schemas.microsoft.com/office/powerpoint/2010/main">
    <mc:Choice Requires="p14">
      <p:transition spd="slow" p14:dur="1500">
        <p:fade/>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a:extLst>
            <a:ext uri="{FF2B5EF4-FFF2-40B4-BE49-F238E27FC236}">
              <a16:creationId xmlns:a16="http://schemas.microsoft.com/office/drawing/2014/main" id="{8A3DDB11-FB58-459B-3462-85630399A6B8}"/>
            </a:ext>
          </a:extLst>
        </p:cNvPr>
        <p:cNvGrpSpPr/>
        <p:nvPr/>
      </p:nvGrpSpPr>
      <p:grpSpPr>
        <a:xfrm>
          <a:off x="0" y="0"/>
          <a:ext cx="0" cy="0"/>
          <a:chOff x="0" y="0"/>
          <a:chExt cx="0" cy="0"/>
        </a:xfrm>
      </p:grpSpPr>
      <p:pic>
        <p:nvPicPr>
          <p:cNvPr id="12" name="Picture 11">
            <a:extLst>
              <a:ext uri="{FF2B5EF4-FFF2-40B4-BE49-F238E27FC236}">
                <a16:creationId xmlns:a16="http://schemas.microsoft.com/office/drawing/2014/main" id="{92BD0492-CFAD-6598-1E02-B3C0C34B8220}"/>
              </a:ext>
            </a:extLst>
          </p:cNvPr>
          <p:cNvPicPr>
            <a:picLocks noGrp="1" noRot="1" noChangeAspect="1" noMove="1" noResize="1" noEditPoints="1" noAdjustHandles="1" noChangeArrowheads="1" noChangeShapeType="1" noCrop="1"/>
          </p:cNvPicPr>
          <p:nvPr/>
        </p:nvPicPr>
        <p:blipFill>
          <a:blip r:embed="rId2">
            <a:extLst>
              <a:ext uri="{28A0092B-C50C-407E-A947-70E740481C1C}">
                <a14:useLocalDpi xmlns:a14="http://schemas.microsoft.com/office/drawing/2010/main" val="0"/>
              </a:ext>
            </a:extLst>
          </a:blip>
          <a:srcRect l="26754" r="23219"/>
          <a:stretch/>
        </p:blipFill>
        <p:spPr>
          <a:xfrm>
            <a:off x="6092643" y="0"/>
            <a:ext cx="6099358" cy="6858000"/>
          </a:xfrm>
          <a:prstGeom prst="rect">
            <a:avLst/>
          </a:prstGeom>
        </p:spPr>
      </p:pic>
      <p:sp>
        <p:nvSpPr>
          <p:cNvPr id="4" name="Title 3">
            <a:extLst>
              <a:ext uri="{FF2B5EF4-FFF2-40B4-BE49-F238E27FC236}">
                <a16:creationId xmlns:a16="http://schemas.microsoft.com/office/drawing/2014/main" id="{FD9A891D-D566-2F36-ED3F-F4885E6324B6}"/>
              </a:ext>
            </a:extLst>
          </p:cNvPr>
          <p:cNvSpPr>
            <a:spLocks noGrp="1"/>
          </p:cNvSpPr>
          <p:nvPr>
            <p:ph type="title"/>
          </p:nvPr>
        </p:nvSpPr>
        <p:spPr>
          <a:xfrm>
            <a:off x="864000" y="864000"/>
            <a:ext cx="5085542" cy="826688"/>
          </a:xfrm>
        </p:spPr>
        <p:txBody>
          <a:bodyPr/>
          <a:lstStyle/>
          <a:p>
            <a:r>
              <a:rPr lang="pt-BR" dirty="0">
                <a:solidFill>
                  <a:schemeClr val="accent3"/>
                </a:solidFill>
              </a:rPr>
              <a:t>Lo que no cambiará</a:t>
            </a:r>
            <a:endParaRPr lang="en-IE" dirty="0">
              <a:solidFill>
                <a:schemeClr val="accent3"/>
              </a:solidFill>
            </a:endParaRPr>
          </a:p>
        </p:txBody>
      </p:sp>
      <p:sp>
        <p:nvSpPr>
          <p:cNvPr id="2" name="Content Placeholder 4">
            <a:extLst>
              <a:ext uri="{FF2B5EF4-FFF2-40B4-BE49-F238E27FC236}">
                <a16:creationId xmlns:a16="http://schemas.microsoft.com/office/drawing/2014/main" id="{F26FB6D6-60DD-09D1-6BA3-98D004861184}"/>
              </a:ext>
            </a:extLst>
          </p:cNvPr>
          <p:cNvSpPr txBox="1">
            <a:spLocks/>
          </p:cNvSpPr>
          <p:nvPr/>
        </p:nvSpPr>
        <p:spPr>
          <a:xfrm>
            <a:off x="864000" y="3017344"/>
            <a:ext cx="2399999" cy="3036906"/>
          </a:xfrm>
          <a:prstGeom prst="rect">
            <a:avLst/>
          </a:prstGeom>
        </p:spPr>
        <p:txBody>
          <a:bodyPr vert="horz" lIns="0" tIns="0" rIns="0" bIns="0" numCol="1" spcCol="288000" rtlCol="0">
            <a:noAutofit/>
          </a:bodyPr>
          <a:lstStyle>
            <a:lvl1pPr marL="288000" indent="-288000" algn="l" defTabSz="914400" rtl="0" eaLnBrk="1" latinLnBrk="0" hangingPunct="1">
              <a:lnSpc>
                <a:spcPct val="108000"/>
              </a:lnSpc>
              <a:spcBef>
                <a:spcPts val="0"/>
              </a:spcBef>
              <a:spcAft>
                <a:spcPts val="600"/>
              </a:spcAft>
              <a:buClr>
                <a:schemeClr val="accent1"/>
              </a:buClr>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Clr>
                <a:schemeClr val="accent1"/>
              </a:buClr>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Clr>
                <a:schemeClr val="accent1"/>
              </a:buClr>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8000"/>
              </a:lnSpc>
              <a:spcBef>
                <a:spcPts val="0"/>
              </a:spcBef>
              <a:spcAft>
                <a:spcPts val="600"/>
              </a:spcAft>
              <a:buNone/>
            </a:pPr>
            <a:r>
              <a:rPr lang="es-ES" sz="1600" dirty="0"/>
              <a:t>Para convertirse en Cliente Preferente, hay que hacer un pedido de suscripción mensual (MSO) con valor contable. </a:t>
            </a:r>
          </a:p>
          <a:p>
            <a:pPr marL="0" indent="0">
              <a:lnSpc>
                <a:spcPct val="108000"/>
              </a:lnSpc>
              <a:spcBef>
                <a:spcPts val="0"/>
              </a:spcBef>
              <a:spcAft>
                <a:spcPts val="600"/>
              </a:spcAft>
              <a:buNone/>
            </a:pPr>
            <a:r>
              <a:rPr lang="es-ES" sz="1400" dirty="0"/>
              <a:t>Para convertirse en Cliente Preferente Plus, hay que hacer un MSO y pagar la tarifa anual. Las anteriores condiciones no cambiarán.</a:t>
            </a:r>
            <a:endParaRPr lang="en-IE" sz="1050" dirty="0"/>
          </a:p>
        </p:txBody>
      </p:sp>
      <p:sp>
        <p:nvSpPr>
          <p:cNvPr id="3" name="Content Placeholder 4">
            <a:extLst>
              <a:ext uri="{FF2B5EF4-FFF2-40B4-BE49-F238E27FC236}">
                <a16:creationId xmlns:a16="http://schemas.microsoft.com/office/drawing/2014/main" id="{28AA494C-4397-7C87-8671-4CD195C7FB59}"/>
              </a:ext>
            </a:extLst>
          </p:cNvPr>
          <p:cNvSpPr txBox="1">
            <a:spLocks/>
          </p:cNvSpPr>
          <p:nvPr/>
        </p:nvSpPr>
        <p:spPr>
          <a:xfrm>
            <a:off x="3549543" y="3017344"/>
            <a:ext cx="2399999" cy="3036906"/>
          </a:xfrm>
          <a:prstGeom prst="rect">
            <a:avLst/>
          </a:prstGeom>
        </p:spPr>
        <p:txBody>
          <a:bodyPr vert="horz" lIns="0" tIns="0" rIns="0" bIns="0" numCol="1" spcCol="288000" rtlCol="0">
            <a:noAutofit/>
          </a:bodyPr>
          <a:lstStyle>
            <a:lvl1pPr marL="288000" indent="-288000" algn="l" defTabSz="914400" rtl="0" eaLnBrk="1" latinLnBrk="0" hangingPunct="1">
              <a:lnSpc>
                <a:spcPct val="108000"/>
              </a:lnSpc>
              <a:spcBef>
                <a:spcPts val="0"/>
              </a:spcBef>
              <a:spcAft>
                <a:spcPts val="600"/>
              </a:spcAft>
              <a:buClr>
                <a:schemeClr val="accent1"/>
              </a:buClr>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Clr>
                <a:schemeClr val="accent1"/>
              </a:buClr>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Clr>
                <a:schemeClr val="accent1"/>
              </a:buClr>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8000"/>
              </a:lnSpc>
              <a:spcBef>
                <a:spcPts val="0"/>
              </a:spcBef>
              <a:spcAft>
                <a:spcPts val="600"/>
              </a:spcAft>
              <a:buNone/>
            </a:pPr>
            <a:r>
              <a:rPr lang="es-ES" sz="1600" dirty="0"/>
              <a:t>Las ventajas de las que disfrutan los clientes PC y PC+, como la aplicación </a:t>
            </a:r>
            <a:r>
              <a:rPr lang="es-ES" sz="1600" dirty="0" err="1"/>
              <a:t>InTouch</a:t>
            </a:r>
            <a:r>
              <a:rPr lang="es-ES" sz="1600" dirty="0"/>
              <a:t>, el creador de carritos, el enlace de recomendación y los precios al por mayor, también seguirán sin cambios. </a:t>
            </a:r>
            <a:endParaRPr lang="en-IE" sz="1600" dirty="0"/>
          </a:p>
        </p:txBody>
      </p:sp>
      <p:sp>
        <p:nvSpPr>
          <p:cNvPr id="7" name="Content Placeholder 4">
            <a:extLst>
              <a:ext uri="{FF2B5EF4-FFF2-40B4-BE49-F238E27FC236}">
                <a16:creationId xmlns:a16="http://schemas.microsoft.com/office/drawing/2014/main" id="{50813B7C-6736-0A06-B8FC-2E6E3D33D4F1}"/>
              </a:ext>
            </a:extLst>
          </p:cNvPr>
          <p:cNvSpPr txBox="1">
            <a:spLocks/>
          </p:cNvSpPr>
          <p:nvPr/>
        </p:nvSpPr>
        <p:spPr>
          <a:xfrm>
            <a:off x="864000" y="2249714"/>
            <a:ext cx="2401200" cy="624115"/>
          </a:xfrm>
          <a:prstGeom prst="rect">
            <a:avLst/>
          </a:prstGeom>
        </p:spPr>
        <p:txBody>
          <a:bodyPr vert="horz" lIns="0" tIns="0" rIns="0" bIns="0" rtlCol="0">
            <a:noAutofit/>
          </a:bodyPr>
          <a:lstStyle>
            <a:lvl1pPr marL="228600" indent="-228600" algn="l" defTabSz="914400" rtl="0" eaLnBrk="1" latinLnBrk="0" hangingPunct="1">
              <a:lnSpc>
                <a:spcPct val="90000"/>
              </a:lnSpc>
              <a:spcBef>
                <a:spcPts val="1000"/>
              </a:spcBef>
              <a:buClr>
                <a:schemeClr val="accent1"/>
              </a:buClr>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Clr>
                <a:schemeClr val="accent1"/>
              </a:buClr>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Clr>
                <a:schemeClr val="accent1"/>
              </a:buClr>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8000"/>
              </a:lnSpc>
              <a:spcBef>
                <a:spcPts val="0"/>
              </a:spcBef>
              <a:spcAft>
                <a:spcPts val="1200"/>
              </a:spcAft>
              <a:buNone/>
            </a:pPr>
            <a:r>
              <a:rPr lang="en-IE" sz="3600" b="1" dirty="0">
                <a:solidFill>
                  <a:schemeClr val="accent3"/>
                </a:solidFill>
              </a:rPr>
              <a:t>01.</a:t>
            </a:r>
          </a:p>
        </p:txBody>
      </p:sp>
      <p:sp>
        <p:nvSpPr>
          <p:cNvPr id="8" name="Content Placeholder 4">
            <a:extLst>
              <a:ext uri="{FF2B5EF4-FFF2-40B4-BE49-F238E27FC236}">
                <a16:creationId xmlns:a16="http://schemas.microsoft.com/office/drawing/2014/main" id="{4CE587B2-B5E6-2985-FC3A-6D09A3948BB4}"/>
              </a:ext>
            </a:extLst>
          </p:cNvPr>
          <p:cNvSpPr txBox="1">
            <a:spLocks/>
          </p:cNvSpPr>
          <p:nvPr/>
        </p:nvSpPr>
        <p:spPr>
          <a:xfrm>
            <a:off x="3551700" y="2249714"/>
            <a:ext cx="2401200" cy="624115"/>
          </a:xfrm>
          <a:prstGeom prst="rect">
            <a:avLst/>
          </a:prstGeom>
        </p:spPr>
        <p:txBody>
          <a:bodyPr vert="horz" lIns="0" tIns="0" rIns="0" bIns="0" rtlCol="0">
            <a:noAutofit/>
          </a:bodyPr>
          <a:lstStyle>
            <a:lvl1pPr marL="228600" indent="-228600" algn="l" defTabSz="914400" rtl="0" eaLnBrk="1" latinLnBrk="0" hangingPunct="1">
              <a:lnSpc>
                <a:spcPct val="90000"/>
              </a:lnSpc>
              <a:spcBef>
                <a:spcPts val="1000"/>
              </a:spcBef>
              <a:buClr>
                <a:schemeClr val="accent1"/>
              </a:buClr>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Clr>
                <a:schemeClr val="accent1"/>
              </a:buClr>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Clr>
                <a:schemeClr val="accent1"/>
              </a:buClr>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8000"/>
              </a:lnSpc>
              <a:spcBef>
                <a:spcPts val="0"/>
              </a:spcBef>
              <a:spcAft>
                <a:spcPts val="1200"/>
              </a:spcAft>
              <a:buNone/>
            </a:pPr>
            <a:r>
              <a:rPr lang="en-IE" sz="3600" b="1" dirty="0">
                <a:solidFill>
                  <a:schemeClr val="accent3"/>
                </a:solidFill>
              </a:rPr>
              <a:t>02.</a:t>
            </a:r>
          </a:p>
        </p:txBody>
      </p:sp>
    </p:spTree>
    <p:extLst>
      <p:ext uri="{BB962C8B-B14F-4D97-AF65-F5344CB8AC3E}">
        <p14:creationId xmlns:p14="http://schemas.microsoft.com/office/powerpoint/2010/main" val="2103257430"/>
      </p:ext>
    </p:extLst>
  </p:cSld>
  <p:clrMapOvr>
    <a:masterClrMapping/>
  </p:clrMapOvr>
  <mc:AlternateContent xmlns:mc="http://schemas.openxmlformats.org/markup-compatibility/2006" xmlns:p14="http://schemas.microsoft.com/office/powerpoint/2010/main">
    <mc:Choice Requires="p14">
      <p:transition spd="slow" p14:dur="1500">
        <p:fade/>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76A4AD1-5EBD-7749-E331-814E03A2913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5E4CD92-DCAD-DCE8-1F09-3AE97F84E0E8}"/>
              </a:ext>
            </a:extLst>
          </p:cNvPr>
          <p:cNvSpPr>
            <a:spLocks noGrp="1"/>
          </p:cNvSpPr>
          <p:nvPr>
            <p:ph type="ctrTitle"/>
          </p:nvPr>
        </p:nvSpPr>
        <p:spPr>
          <a:xfrm>
            <a:off x="863999" y="2471057"/>
            <a:ext cx="6915657" cy="2387600"/>
          </a:xfrm>
        </p:spPr>
        <p:txBody>
          <a:bodyPr/>
          <a:lstStyle/>
          <a:p>
            <a:r>
              <a:rPr lang="en-IE" sz="7200" i="1" dirty="0" err="1"/>
              <a:t>Muestras</a:t>
            </a:r>
            <a:r>
              <a:rPr lang="en-IE" sz="7200" i="1" dirty="0"/>
              <a:t> de </a:t>
            </a:r>
            <a:r>
              <a:rPr lang="en-IE" sz="7200" i="1" dirty="0" err="1"/>
              <a:t>fidelización</a:t>
            </a:r>
            <a:endParaRPr lang="en-IE" sz="7200" i="1" dirty="0"/>
          </a:p>
        </p:txBody>
      </p:sp>
      <p:sp>
        <p:nvSpPr>
          <p:cNvPr id="3" name="Subtitle 2">
            <a:extLst>
              <a:ext uri="{FF2B5EF4-FFF2-40B4-BE49-F238E27FC236}">
                <a16:creationId xmlns:a16="http://schemas.microsoft.com/office/drawing/2014/main" id="{6B8F0023-5F17-05D2-5C98-6169D0F4090A}"/>
              </a:ext>
            </a:extLst>
          </p:cNvPr>
          <p:cNvSpPr>
            <a:spLocks noGrp="1"/>
          </p:cNvSpPr>
          <p:nvPr>
            <p:ph type="subTitle" idx="1"/>
          </p:nvPr>
        </p:nvSpPr>
        <p:spPr>
          <a:xfrm>
            <a:off x="864000" y="5207000"/>
            <a:ext cx="6117371" cy="787000"/>
          </a:xfrm>
        </p:spPr>
        <p:txBody>
          <a:bodyPr/>
          <a:lstStyle/>
          <a:p>
            <a:r>
              <a:rPr lang="es-ES" sz="1800" dirty="0">
                <a:effectLst/>
                <a:ea typeface="Calibri Light" panose="020F0302020204030204" pitchFamily="34" charset="0"/>
              </a:rPr>
              <a:t>Tanto los clientes PC como PC+ podrán optar a muestras de fidelización, que son muestras de 10 parches que se suman a los pedidos calificativos. Un pedido calificativo es cualquier pedido con valor contable.</a:t>
            </a:r>
            <a:endParaRPr lang="en-IE" sz="1800" dirty="0">
              <a:effectLst/>
              <a:ea typeface="Calibri Light" panose="020F0302020204030204" pitchFamily="34" charset="0"/>
            </a:endParaRPr>
          </a:p>
        </p:txBody>
      </p:sp>
    </p:spTree>
    <p:extLst>
      <p:ext uri="{BB962C8B-B14F-4D97-AF65-F5344CB8AC3E}">
        <p14:creationId xmlns:p14="http://schemas.microsoft.com/office/powerpoint/2010/main" val="353835676"/>
      </p:ext>
    </p:extLst>
  </p:cSld>
  <p:clrMapOvr>
    <a:masterClrMapping/>
  </p:clrMapOvr>
  <mc:AlternateContent xmlns:mc="http://schemas.openxmlformats.org/markup-compatibility/2006" xmlns:p14="http://schemas.microsoft.com/office/powerpoint/2010/main">
    <mc:Choice Requires="p14">
      <p:transition spd="slow" p14:dur="1500">
        <p:fade/>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alpha val="37000"/>
          </a:schemeClr>
        </a:solidFill>
        <a:effectLst/>
      </p:bgPr>
    </p:bg>
    <p:spTree>
      <p:nvGrpSpPr>
        <p:cNvPr id="1" name="">
          <a:extLst>
            <a:ext uri="{FF2B5EF4-FFF2-40B4-BE49-F238E27FC236}">
              <a16:creationId xmlns:a16="http://schemas.microsoft.com/office/drawing/2014/main" id="{8113B00A-B2EE-1A6B-37D4-67FDE4673789}"/>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30E78E4C-506C-4638-8B1A-ADB29CC750F2}"/>
              </a:ext>
            </a:extLst>
          </p:cNvPr>
          <p:cNvSpPr>
            <a:spLocks noGrp="1"/>
          </p:cNvSpPr>
          <p:nvPr>
            <p:ph type="title"/>
          </p:nvPr>
        </p:nvSpPr>
        <p:spPr/>
        <p:txBody>
          <a:bodyPr/>
          <a:lstStyle/>
          <a:p>
            <a:r>
              <a:rPr lang="en-IE" dirty="0" err="1">
                <a:solidFill>
                  <a:schemeClr val="accent3"/>
                </a:solidFill>
              </a:rPr>
              <a:t>Muestras</a:t>
            </a:r>
            <a:r>
              <a:rPr lang="en-IE" dirty="0">
                <a:solidFill>
                  <a:schemeClr val="accent3"/>
                </a:solidFill>
              </a:rPr>
              <a:t> de </a:t>
            </a:r>
            <a:r>
              <a:rPr lang="en-IE" dirty="0" err="1">
                <a:solidFill>
                  <a:schemeClr val="accent3"/>
                </a:solidFill>
              </a:rPr>
              <a:t>fidelización</a:t>
            </a:r>
            <a:r>
              <a:rPr lang="en-IE" dirty="0">
                <a:solidFill>
                  <a:schemeClr val="accent3"/>
                </a:solidFill>
              </a:rPr>
              <a:t> - </a:t>
            </a:r>
            <a:r>
              <a:rPr lang="en-IE" dirty="0" err="1">
                <a:solidFill>
                  <a:schemeClr val="accent3"/>
                </a:solidFill>
              </a:rPr>
              <a:t>Cliente</a:t>
            </a:r>
            <a:r>
              <a:rPr lang="en-IE" dirty="0">
                <a:solidFill>
                  <a:schemeClr val="accent3"/>
                </a:solidFill>
              </a:rPr>
              <a:t> </a:t>
            </a:r>
            <a:r>
              <a:rPr lang="en-IE" dirty="0" err="1">
                <a:solidFill>
                  <a:schemeClr val="accent3"/>
                </a:solidFill>
              </a:rPr>
              <a:t>preferente</a:t>
            </a:r>
            <a:endParaRPr lang="en-IE" dirty="0">
              <a:solidFill>
                <a:schemeClr val="accent3"/>
              </a:solidFill>
            </a:endParaRPr>
          </a:p>
        </p:txBody>
      </p:sp>
      <p:sp>
        <p:nvSpPr>
          <p:cNvPr id="7" name="TextBox 6">
            <a:extLst>
              <a:ext uri="{FF2B5EF4-FFF2-40B4-BE49-F238E27FC236}">
                <a16:creationId xmlns:a16="http://schemas.microsoft.com/office/drawing/2014/main" id="{C3BB843F-27EE-86E7-6E97-4EED0CF32104}"/>
              </a:ext>
            </a:extLst>
          </p:cNvPr>
          <p:cNvSpPr txBox="1"/>
          <p:nvPr/>
        </p:nvSpPr>
        <p:spPr>
          <a:xfrm>
            <a:off x="864000" y="5717001"/>
            <a:ext cx="10464000" cy="276999"/>
          </a:xfrm>
          <a:prstGeom prst="rect">
            <a:avLst/>
          </a:prstGeom>
          <a:noFill/>
        </p:spPr>
        <p:txBody>
          <a:bodyPr wrap="square" lIns="0" tIns="0" rIns="0" bIns="0" anchor="b">
            <a:noAutofit/>
          </a:bodyPr>
          <a:lstStyle/>
          <a:p>
            <a:r>
              <a:rPr lang="en-IE" sz="800" i="1" cap="all" dirty="0">
                <a:solidFill>
                  <a:schemeClr val="tx2"/>
                </a:solidFill>
                <a:latin typeface="Cabin" pitchFamily="2" charset="0"/>
              </a:rPr>
              <a:t>*Product may vary depending on market. See </a:t>
            </a:r>
            <a:r>
              <a:rPr lang="en-IE" sz="800" i="1" cap="all" dirty="0">
                <a:solidFill>
                  <a:schemeClr val="tx2"/>
                </a:solidFill>
                <a:latin typeface="Cabin" pitchFamily="2" charset="0"/>
                <a:hlinkClick r:id="rId2"/>
              </a:rPr>
              <a:t>PC/PC+ Product Availability (rows 5 – 8) </a:t>
            </a:r>
            <a:r>
              <a:rPr lang="en-IE" sz="800" i="1" cap="all" dirty="0">
                <a:solidFill>
                  <a:schemeClr val="tx2"/>
                </a:solidFill>
                <a:latin typeface="Cabin" pitchFamily="2" charset="0"/>
              </a:rPr>
              <a:t>for a full list of which markets will receive which loyalty samples.</a:t>
            </a:r>
          </a:p>
        </p:txBody>
      </p:sp>
      <p:sp>
        <p:nvSpPr>
          <p:cNvPr id="2" name="Content Placeholder 4">
            <a:extLst>
              <a:ext uri="{FF2B5EF4-FFF2-40B4-BE49-F238E27FC236}">
                <a16:creationId xmlns:a16="http://schemas.microsoft.com/office/drawing/2014/main" id="{BFE08077-34F2-1543-BDC0-620D9828593E}"/>
              </a:ext>
            </a:extLst>
          </p:cNvPr>
          <p:cNvSpPr txBox="1">
            <a:spLocks/>
          </p:cNvSpPr>
          <p:nvPr/>
        </p:nvSpPr>
        <p:spPr>
          <a:xfrm>
            <a:off x="864000" y="3263086"/>
            <a:ext cx="2400000" cy="1432457"/>
          </a:xfrm>
          <a:prstGeom prst="rect">
            <a:avLst/>
          </a:prstGeom>
        </p:spPr>
        <p:txBody>
          <a:bodyPr vert="horz" lIns="0" tIns="0" rIns="0" bIns="0" rtlCol="0">
            <a:noAutofit/>
          </a:bodyPr>
          <a:lstStyle>
            <a:lvl1pPr marL="228600" indent="-228600" algn="l" defTabSz="914400" rtl="0" eaLnBrk="1" latinLnBrk="0" hangingPunct="1">
              <a:lnSpc>
                <a:spcPct val="90000"/>
              </a:lnSpc>
              <a:spcBef>
                <a:spcPts val="1000"/>
              </a:spcBef>
              <a:buClr>
                <a:schemeClr val="accent1"/>
              </a:buClr>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Clr>
                <a:schemeClr val="accent1"/>
              </a:buClr>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Clr>
                <a:schemeClr val="accent1"/>
              </a:buClr>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8000"/>
              </a:lnSpc>
              <a:spcBef>
                <a:spcPts val="0"/>
              </a:spcBef>
              <a:spcAft>
                <a:spcPts val="600"/>
              </a:spcAft>
              <a:buNone/>
            </a:pPr>
            <a:r>
              <a:rPr lang="fr-FR" sz="1400" b="1" dirty="0" err="1"/>
              <a:t>Muestra</a:t>
            </a:r>
            <a:r>
              <a:rPr lang="fr-FR" sz="1400" b="1" dirty="0"/>
              <a:t> de </a:t>
            </a:r>
            <a:r>
              <a:rPr lang="fr-FR" sz="1400" b="1" dirty="0" err="1"/>
              <a:t>fidelización</a:t>
            </a:r>
            <a:r>
              <a:rPr lang="fr-FR" sz="1400" b="1" dirty="0"/>
              <a:t> 1*</a:t>
            </a:r>
          </a:p>
          <a:p>
            <a:pPr marL="0" indent="0">
              <a:lnSpc>
                <a:spcPct val="108000"/>
              </a:lnSpc>
              <a:spcBef>
                <a:spcPts val="0"/>
              </a:spcBef>
              <a:spcAft>
                <a:spcPts val="600"/>
              </a:spcAft>
              <a:buNone/>
            </a:pPr>
            <a:r>
              <a:rPr lang="es-ES" sz="1400" dirty="0"/>
              <a:t>Se añade automáticamente al 4.º pedido calificativo, después de 3 MSO consecutivos.</a:t>
            </a:r>
            <a:endParaRPr lang="fr-FR" sz="1400" dirty="0"/>
          </a:p>
        </p:txBody>
      </p:sp>
      <p:sp>
        <p:nvSpPr>
          <p:cNvPr id="11" name="Content Placeholder 4">
            <a:extLst>
              <a:ext uri="{FF2B5EF4-FFF2-40B4-BE49-F238E27FC236}">
                <a16:creationId xmlns:a16="http://schemas.microsoft.com/office/drawing/2014/main" id="{51CA5C97-831E-0764-CE13-7F529BF3AFDE}"/>
              </a:ext>
            </a:extLst>
          </p:cNvPr>
          <p:cNvSpPr txBox="1">
            <a:spLocks/>
          </p:cNvSpPr>
          <p:nvPr/>
        </p:nvSpPr>
        <p:spPr>
          <a:xfrm>
            <a:off x="3552000" y="3263086"/>
            <a:ext cx="2400000" cy="1432457"/>
          </a:xfrm>
          <a:prstGeom prst="rect">
            <a:avLst/>
          </a:prstGeom>
        </p:spPr>
        <p:txBody>
          <a:bodyPr vert="horz" lIns="0" tIns="0" rIns="0" bIns="0" rtlCol="0">
            <a:noAutofit/>
          </a:bodyPr>
          <a:lstStyle>
            <a:lvl1pPr marL="228600" indent="-228600" algn="l" defTabSz="914400" rtl="0" eaLnBrk="1" latinLnBrk="0" hangingPunct="1">
              <a:lnSpc>
                <a:spcPct val="90000"/>
              </a:lnSpc>
              <a:spcBef>
                <a:spcPts val="1000"/>
              </a:spcBef>
              <a:buClr>
                <a:schemeClr val="accent1"/>
              </a:buClr>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Clr>
                <a:schemeClr val="accent1"/>
              </a:buClr>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Clr>
                <a:schemeClr val="accent1"/>
              </a:buClr>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8000"/>
              </a:lnSpc>
              <a:spcBef>
                <a:spcPts val="0"/>
              </a:spcBef>
              <a:spcAft>
                <a:spcPts val="600"/>
              </a:spcAft>
              <a:buNone/>
            </a:pPr>
            <a:r>
              <a:rPr lang="fr-FR" sz="1400" b="1" dirty="0" err="1"/>
              <a:t>Muestra</a:t>
            </a:r>
            <a:r>
              <a:rPr lang="fr-FR" sz="1400" b="1" dirty="0"/>
              <a:t> de </a:t>
            </a:r>
            <a:r>
              <a:rPr lang="fr-FR" sz="1400" b="1" dirty="0" err="1"/>
              <a:t>fidelización</a:t>
            </a:r>
            <a:r>
              <a:rPr lang="fr-FR" sz="1400" b="1" dirty="0"/>
              <a:t> 2*</a:t>
            </a:r>
          </a:p>
          <a:p>
            <a:pPr marL="0" indent="0">
              <a:lnSpc>
                <a:spcPct val="108000"/>
              </a:lnSpc>
              <a:spcBef>
                <a:spcPts val="0"/>
              </a:spcBef>
              <a:spcAft>
                <a:spcPts val="600"/>
              </a:spcAft>
              <a:buNone/>
            </a:pPr>
            <a:r>
              <a:rPr lang="es-ES" sz="1400" dirty="0"/>
              <a:t>Se añade automáticamente al 7.º pedido calificativo, después de 3 MSO consecutivos más.</a:t>
            </a:r>
            <a:endParaRPr lang="fr-FR" sz="1400" dirty="0"/>
          </a:p>
        </p:txBody>
      </p:sp>
      <p:sp>
        <p:nvSpPr>
          <p:cNvPr id="12" name="Content Placeholder 4">
            <a:extLst>
              <a:ext uri="{FF2B5EF4-FFF2-40B4-BE49-F238E27FC236}">
                <a16:creationId xmlns:a16="http://schemas.microsoft.com/office/drawing/2014/main" id="{41869732-A871-151B-F276-BF9369FED8E2}"/>
              </a:ext>
            </a:extLst>
          </p:cNvPr>
          <p:cNvSpPr txBox="1">
            <a:spLocks/>
          </p:cNvSpPr>
          <p:nvPr/>
        </p:nvSpPr>
        <p:spPr>
          <a:xfrm>
            <a:off x="6240000" y="3263086"/>
            <a:ext cx="2400000" cy="1432457"/>
          </a:xfrm>
          <a:prstGeom prst="rect">
            <a:avLst/>
          </a:prstGeom>
        </p:spPr>
        <p:txBody>
          <a:bodyPr vert="horz" lIns="0" tIns="0" rIns="0" bIns="0" rtlCol="0">
            <a:noAutofit/>
          </a:bodyPr>
          <a:lstStyle>
            <a:lvl1pPr marL="228600" indent="-228600" algn="l" defTabSz="914400" rtl="0" eaLnBrk="1" latinLnBrk="0" hangingPunct="1">
              <a:lnSpc>
                <a:spcPct val="90000"/>
              </a:lnSpc>
              <a:spcBef>
                <a:spcPts val="1000"/>
              </a:spcBef>
              <a:buClr>
                <a:schemeClr val="accent1"/>
              </a:buClr>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Clr>
                <a:schemeClr val="accent1"/>
              </a:buClr>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Clr>
                <a:schemeClr val="accent1"/>
              </a:buClr>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8000"/>
              </a:lnSpc>
              <a:spcBef>
                <a:spcPts val="0"/>
              </a:spcBef>
              <a:spcAft>
                <a:spcPts val="600"/>
              </a:spcAft>
              <a:buNone/>
            </a:pPr>
            <a:r>
              <a:rPr lang="fr-FR" sz="1400" b="1" dirty="0" err="1"/>
              <a:t>Muestra</a:t>
            </a:r>
            <a:r>
              <a:rPr lang="fr-FR" sz="1400" b="1" dirty="0"/>
              <a:t> de </a:t>
            </a:r>
            <a:r>
              <a:rPr lang="fr-FR" sz="1400" b="1" dirty="0" err="1"/>
              <a:t>fidelización</a:t>
            </a:r>
            <a:r>
              <a:rPr lang="fr-FR" sz="1400" b="1" dirty="0"/>
              <a:t> 3*</a:t>
            </a:r>
          </a:p>
          <a:p>
            <a:pPr marL="0" indent="0">
              <a:lnSpc>
                <a:spcPct val="108000"/>
              </a:lnSpc>
              <a:spcBef>
                <a:spcPts val="0"/>
              </a:spcBef>
              <a:spcAft>
                <a:spcPts val="600"/>
              </a:spcAft>
              <a:buNone/>
            </a:pPr>
            <a:r>
              <a:rPr lang="es-ES" sz="1400" dirty="0"/>
              <a:t>Se añade automáticamente al 10.º pedido calificativo, después de 3 MSO consecutivos más.</a:t>
            </a:r>
            <a:endParaRPr lang="fr-FR" sz="1400" dirty="0"/>
          </a:p>
        </p:txBody>
      </p:sp>
      <p:sp>
        <p:nvSpPr>
          <p:cNvPr id="13" name="Content Placeholder 4">
            <a:extLst>
              <a:ext uri="{FF2B5EF4-FFF2-40B4-BE49-F238E27FC236}">
                <a16:creationId xmlns:a16="http://schemas.microsoft.com/office/drawing/2014/main" id="{EAB7CE7A-64B3-B74F-132D-1C42188BB231}"/>
              </a:ext>
            </a:extLst>
          </p:cNvPr>
          <p:cNvSpPr txBox="1">
            <a:spLocks/>
          </p:cNvSpPr>
          <p:nvPr/>
        </p:nvSpPr>
        <p:spPr>
          <a:xfrm>
            <a:off x="8928000" y="3263086"/>
            <a:ext cx="2400000" cy="1432457"/>
          </a:xfrm>
          <a:prstGeom prst="rect">
            <a:avLst/>
          </a:prstGeom>
        </p:spPr>
        <p:txBody>
          <a:bodyPr vert="horz" lIns="0" tIns="0" rIns="0" bIns="0" rtlCol="0">
            <a:noAutofit/>
          </a:bodyPr>
          <a:lstStyle>
            <a:lvl1pPr marL="228600" indent="-228600" algn="l" defTabSz="914400" rtl="0" eaLnBrk="1" latinLnBrk="0" hangingPunct="1">
              <a:lnSpc>
                <a:spcPct val="90000"/>
              </a:lnSpc>
              <a:spcBef>
                <a:spcPts val="1000"/>
              </a:spcBef>
              <a:buClr>
                <a:schemeClr val="accent1"/>
              </a:buClr>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Clr>
                <a:schemeClr val="accent1"/>
              </a:buClr>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Clr>
                <a:schemeClr val="accent1"/>
              </a:buClr>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8000"/>
              </a:lnSpc>
              <a:spcBef>
                <a:spcPts val="0"/>
              </a:spcBef>
              <a:spcAft>
                <a:spcPts val="600"/>
              </a:spcAft>
              <a:buNone/>
            </a:pPr>
            <a:r>
              <a:rPr lang="fr-FR" sz="1400" b="1" dirty="0" err="1"/>
              <a:t>Muestra</a:t>
            </a:r>
            <a:r>
              <a:rPr lang="fr-FR" sz="1400" b="1" dirty="0"/>
              <a:t> de </a:t>
            </a:r>
            <a:r>
              <a:rPr lang="fr-FR" sz="1400" b="1" dirty="0" err="1"/>
              <a:t>fidelización</a:t>
            </a:r>
            <a:r>
              <a:rPr lang="fr-FR" sz="1400" b="1" dirty="0"/>
              <a:t> 4*</a:t>
            </a:r>
          </a:p>
          <a:p>
            <a:pPr marL="0" indent="0">
              <a:lnSpc>
                <a:spcPct val="108000"/>
              </a:lnSpc>
              <a:spcBef>
                <a:spcPts val="0"/>
              </a:spcBef>
              <a:spcAft>
                <a:spcPts val="600"/>
              </a:spcAft>
              <a:buNone/>
            </a:pPr>
            <a:r>
              <a:rPr lang="es-ES" sz="1400" dirty="0"/>
              <a:t>Se añade automáticamente al 13.º pedido calificativo, después de 3 MSO consecutivos más.</a:t>
            </a:r>
            <a:endParaRPr lang="fr-FR" sz="1400" dirty="0"/>
          </a:p>
        </p:txBody>
      </p:sp>
      <p:pic>
        <p:nvPicPr>
          <p:cNvPr id="15" name="Picture 14" descr="A white and blue logo&#10;&#10;AI-generated content may be incorrect.">
            <a:extLst>
              <a:ext uri="{FF2B5EF4-FFF2-40B4-BE49-F238E27FC236}">
                <a16:creationId xmlns:a16="http://schemas.microsoft.com/office/drawing/2014/main" id="{AF4A2C3E-E0F8-C28F-B3B8-74E630CCE16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64000" y="2068458"/>
            <a:ext cx="2030258" cy="1071976"/>
          </a:xfrm>
          <a:prstGeom prst="rect">
            <a:avLst/>
          </a:prstGeom>
          <a:effectLst>
            <a:outerShdw blurRad="152400" dist="152400" dir="5400000" algn="ctr" rotWithShape="0">
              <a:srgbClr val="000000">
                <a:alpha val="15000"/>
              </a:srgbClr>
            </a:outerShdw>
          </a:effectLst>
        </p:spPr>
      </p:pic>
      <p:pic>
        <p:nvPicPr>
          <p:cNvPr id="17" name="Picture 16" descr="A white and blue logo&#10;&#10;AI-generated content may be incorrect.">
            <a:extLst>
              <a:ext uri="{FF2B5EF4-FFF2-40B4-BE49-F238E27FC236}">
                <a16:creationId xmlns:a16="http://schemas.microsoft.com/office/drawing/2014/main" id="{7FB3357E-8C6D-71B0-63E4-0B860E8BE4C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928000" y="2068458"/>
            <a:ext cx="2030258" cy="1071976"/>
          </a:xfrm>
          <a:prstGeom prst="rect">
            <a:avLst/>
          </a:prstGeom>
          <a:effectLst>
            <a:outerShdw blurRad="152400" dist="152400" dir="5400000" algn="ctr" rotWithShape="0">
              <a:srgbClr val="000000">
                <a:alpha val="15000"/>
              </a:srgbClr>
            </a:outerShdw>
          </a:effectLst>
        </p:spPr>
      </p:pic>
      <p:pic>
        <p:nvPicPr>
          <p:cNvPr id="19" name="Picture 18" descr="A yellow and white logo&#10;&#10;AI-generated content may be incorrect.">
            <a:extLst>
              <a:ext uri="{FF2B5EF4-FFF2-40B4-BE49-F238E27FC236}">
                <a16:creationId xmlns:a16="http://schemas.microsoft.com/office/drawing/2014/main" id="{B1A6F82F-FB7F-B608-044B-0237D5957CCA}"/>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552000" y="2068458"/>
            <a:ext cx="2030258" cy="1071976"/>
          </a:xfrm>
          <a:prstGeom prst="rect">
            <a:avLst/>
          </a:prstGeom>
          <a:effectLst>
            <a:outerShdw blurRad="152400" dist="152400" dir="5400000" algn="ctr" rotWithShape="0">
              <a:srgbClr val="000000">
                <a:alpha val="15000"/>
              </a:srgbClr>
            </a:outerShdw>
          </a:effectLst>
        </p:spPr>
      </p:pic>
      <p:pic>
        <p:nvPicPr>
          <p:cNvPr id="21" name="Picture 20" descr="A white and purple background with black text&#10;&#10;AI-generated content may be incorrect.">
            <a:extLst>
              <a:ext uri="{FF2B5EF4-FFF2-40B4-BE49-F238E27FC236}">
                <a16:creationId xmlns:a16="http://schemas.microsoft.com/office/drawing/2014/main" id="{D68BFD41-FF68-E0E5-375E-275788402C79}"/>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240000" y="2068458"/>
            <a:ext cx="2030258" cy="1071976"/>
          </a:xfrm>
          <a:prstGeom prst="rect">
            <a:avLst/>
          </a:prstGeom>
          <a:effectLst>
            <a:outerShdw blurRad="152400" dist="152400" dir="5400000" algn="ctr" rotWithShape="0">
              <a:srgbClr val="000000">
                <a:alpha val="15000"/>
              </a:srgbClr>
            </a:outerShdw>
          </a:effectLst>
        </p:spPr>
      </p:pic>
      <p:sp>
        <p:nvSpPr>
          <p:cNvPr id="8" name="Content Placeholder 4">
            <a:extLst>
              <a:ext uri="{FF2B5EF4-FFF2-40B4-BE49-F238E27FC236}">
                <a16:creationId xmlns:a16="http://schemas.microsoft.com/office/drawing/2014/main" id="{2A2DF14B-352E-309A-DCDA-A6242B5232E3}"/>
              </a:ext>
            </a:extLst>
          </p:cNvPr>
          <p:cNvSpPr txBox="1">
            <a:spLocks/>
          </p:cNvSpPr>
          <p:nvPr/>
        </p:nvSpPr>
        <p:spPr>
          <a:xfrm>
            <a:off x="864000" y="5073314"/>
            <a:ext cx="10464000" cy="643688"/>
          </a:xfrm>
          <a:prstGeom prst="rect">
            <a:avLst/>
          </a:prstGeom>
        </p:spPr>
        <p:txBody>
          <a:bodyPr vert="horz" lIns="0" tIns="0" rIns="0" bIns="0" rtlCol="0">
            <a:noAutofit/>
          </a:bodyPr>
          <a:lstStyle>
            <a:lvl1pPr marL="288000" indent="-288000" algn="l" defTabSz="914400" rtl="0" eaLnBrk="1" latinLnBrk="0" hangingPunct="1">
              <a:lnSpc>
                <a:spcPct val="108000"/>
              </a:lnSpc>
              <a:spcBef>
                <a:spcPts val="0"/>
              </a:spcBef>
              <a:spcAft>
                <a:spcPts val="600"/>
              </a:spcAft>
              <a:buClr>
                <a:schemeClr val="accent1"/>
              </a:buClr>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Clr>
                <a:schemeClr val="accent1"/>
              </a:buClr>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Clr>
                <a:schemeClr val="accent1"/>
              </a:buClr>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spcAft>
                <a:spcPts val="0"/>
              </a:spcAft>
              <a:buFont typeface="Wingdings" panose="05000000000000000000" pitchFamily="2" charset="2"/>
              <a:buNone/>
            </a:pPr>
            <a:r>
              <a:rPr lang="es-ES" sz="1800" dirty="0"/>
              <a:t>Después de recibir la 4.ª muestra de fidelización en 13 meses, el cliente no recibirá más muestras de fidelización.</a:t>
            </a:r>
            <a:endParaRPr lang="en-IE"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4025718448"/>
      </p:ext>
    </p:extLst>
  </p:cSld>
  <p:clrMapOvr>
    <a:masterClrMapping/>
  </p:clrMapOvr>
  <mc:AlternateContent xmlns:mc="http://schemas.openxmlformats.org/markup-compatibility/2006" xmlns:p14="http://schemas.microsoft.com/office/powerpoint/2010/main">
    <mc:Choice Requires="p14">
      <p:transition spd="slow" p14:dur="1500">
        <p:fade/>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alpha val="37000"/>
          </a:schemeClr>
        </a:solidFill>
        <a:effectLst/>
      </p:bgPr>
    </p:bg>
    <p:spTree>
      <p:nvGrpSpPr>
        <p:cNvPr id="1" name="">
          <a:extLst>
            <a:ext uri="{FF2B5EF4-FFF2-40B4-BE49-F238E27FC236}">
              <a16:creationId xmlns:a16="http://schemas.microsoft.com/office/drawing/2014/main" id="{E41913E8-7C1D-D621-EF54-72F86D599240}"/>
            </a:ext>
          </a:extLst>
        </p:cNvPr>
        <p:cNvGrpSpPr/>
        <p:nvPr/>
      </p:nvGrpSpPr>
      <p:grpSpPr>
        <a:xfrm>
          <a:off x="0" y="0"/>
          <a:ext cx="0" cy="0"/>
          <a:chOff x="0" y="0"/>
          <a:chExt cx="0" cy="0"/>
        </a:xfrm>
      </p:grpSpPr>
      <p:sp>
        <p:nvSpPr>
          <p:cNvPr id="5" name="Content Placeholder 4">
            <a:extLst>
              <a:ext uri="{FF2B5EF4-FFF2-40B4-BE49-F238E27FC236}">
                <a16:creationId xmlns:a16="http://schemas.microsoft.com/office/drawing/2014/main" id="{5CB816F4-BD9E-DF02-329E-DBEA01BDCE66}"/>
              </a:ext>
            </a:extLst>
          </p:cNvPr>
          <p:cNvSpPr>
            <a:spLocks noGrp="1"/>
          </p:cNvSpPr>
          <p:nvPr>
            <p:ph idx="1"/>
          </p:nvPr>
        </p:nvSpPr>
        <p:spPr>
          <a:xfrm>
            <a:off x="788910" y="3931041"/>
            <a:ext cx="1515030" cy="750137"/>
          </a:xfrm>
        </p:spPr>
        <p:txBody>
          <a:bodyPr/>
          <a:lstStyle/>
          <a:p>
            <a:pPr marL="0" indent="0" algn="ctr">
              <a:lnSpc>
                <a:spcPct val="100000"/>
              </a:lnSpc>
              <a:buNone/>
            </a:pPr>
            <a:r>
              <a:rPr lang="en-IE" sz="1000" dirty="0" err="1"/>
              <a:t>Muestra</a:t>
            </a:r>
            <a:r>
              <a:rPr lang="en-IE" sz="1000" dirty="0"/>
              <a:t> de </a:t>
            </a:r>
            <a:r>
              <a:rPr lang="en-IE" sz="1000" dirty="0" err="1"/>
              <a:t>fidelización</a:t>
            </a:r>
            <a:r>
              <a:rPr lang="en-IE" sz="1000" dirty="0"/>
              <a:t> 1* </a:t>
            </a:r>
          </a:p>
          <a:p>
            <a:pPr marL="0" indent="0" algn="ctr">
              <a:lnSpc>
                <a:spcPct val="100000"/>
              </a:lnSpc>
              <a:buNone/>
            </a:pPr>
            <a:r>
              <a:rPr lang="en-IE" sz="1000" dirty="0"/>
              <a:t>Y-Age Aeon</a:t>
            </a:r>
            <a:br>
              <a:rPr lang="en-IE" sz="1000" dirty="0"/>
            </a:br>
            <a:r>
              <a:rPr lang="en-IE" sz="1000" dirty="0"/>
              <a:t>10-patch sample pack</a:t>
            </a:r>
          </a:p>
        </p:txBody>
      </p:sp>
      <p:sp>
        <p:nvSpPr>
          <p:cNvPr id="2" name="Content Placeholder 4">
            <a:extLst>
              <a:ext uri="{FF2B5EF4-FFF2-40B4-BE49-F238E27FC236}">
                <a16:creationId xmlns:a16="http://schemas.microsoft.com/office/drawing/2014/main" id="{067A35DF-51C7-B7EC-05F1-EED314EBFF45}"/>
              </a:ext>
            </a:extLst>
          </p:cNvPr>
          <p:cNvSpPr txBox="1">
            <a:spLocks/>
          </p:cNvSpPr>
          <p:nvPr/>
        </p:nvSpPr>
        <p:spPr>
          <a:xfrm>
            <a:off x="864000" y="1750938"/>
            <a:ext cx="10464000" cy="1176022"/>
          </a:xfrm>
          <a:prstGeom prst="rect">
            <a:avLst/>
          </a:prstGeom>
        </p:spPr>
        <p:txBody>
          <a:bodyPr vert="horz" lIns="0" tIns="0" rIns="0" bIns="0" rtlCol="0">
            <a:noAutofit/>
          </a:bodyPr>
          <a:lstStyle>
            <a:lvl1pPr marL="288000" indent="-288000" algn="l" defTabSz="914400" rtl="0" eaLnBrk="1" latinLnBrk="0" hangingPunct="1">
              <a:lnSpc>
                <a:spcPct val="108000"/>
              </a:lnSpc>
              <a:spcBef>
                <a:spcPts val="0"/>
              </a:spcBef>
              <a:spcAft>
                <a:spcPts val="600"/>
              </a:spcAft>
              <a:buClr>
                <a:schemeClr val="accent1"/>
              </a:buClr>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Clr>
                <a:schemeClr val="accent1"/>
              </a:buClr>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Clr>
                <a:schemeClr val="accent1"/>
              </a:buClr>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spcAft>
                <a:spcPts val="0"/>
              </a:spcAft>
              <a:buFont typeface="Wingdings" panose="05000000000000000000" pitchFamily="2" charset="2"/>
              <a:buNone/>
            </a:pPr>
            <a:r>
              <a:rPr lang="es-ES" sz="1800" dirty="0"/>
              <a:t>Todos los clientes PC+ deben pagar anualmente para mantener su estatus. Recibirán tandas muestras de fidelización siempre y cuando paguen su cuota de renovación.</a:t>
            </a:r>
          </a:p>
          <a:p>
            <a:pPr marL="0" indent="0">
              <a:spcAft>
                <a:spcPts val="0"/>
              </a:spcAft>
              <a:buFont typeface="Wingdings" panose="05000000000000000000" pitchFamily="2" charset="2"/>
              <a:buNone/>
            </a:pPr>
            <a:r>
              <a:rPr lang="es-ES" sz="1800" dirty="0"/>
              <a:t>Los clientes PC+ no serán excluidos del programa por ningún motivo.</a:t>
            </a:r>
            <a:endParaRPr lang="en-IE" sz="1800" dirty="0"/>
          </a:p>
        </p:txBody>
      </p:sp>
      <p:pic>
        <p:nvPicPr>
          <p:cNvPr id="8" name="Picture 7" descr="A white and blue logo&#10;&#10;AI-generated content may be incorrect.">
            <a:extLst>
              <a:ext uri="{FF2B5EF4-FFF2-40B4-BE49-F238E27FC236}">
                <a16:creationId xmlns:a16="http://schemas.microsoft.com/office/drawing/2014/main" id="{46D0563B-B1DD-8234-0B69-EF4E51459BD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64000" y="3083427"/>
            <a:ext cx="1364850" cy="720641"/>
          </a:xfrm>
          <a:prstGeom prst="rect">
            <a:avLst/>
          </a:prstGeom>
          <a:effectLst>
            <a:outerShdw blurRad="152400" dist="152400" dir="5400000" algn="ctr" rotWithShape="0">
              <a:srgbClr val="000000">
                <a:alpha val="15000"/>
              </a:srgbClr>
            </a:outerShdw>
          </a:effectLst>
        </p:spPr>
      </p:pic>
      <p:pic>
        <p:nvPicPr>
          <p:cNvPr id="10" name="Picture 9" descr="A yellow and white logo&#10;&#10;AI-generated content may be incorrect.">
            <a:extLst>
              <a:ext uri="{FF2B5EF4-FFF2-40B4-BE49-F238E27FC236}">
                <a16:creationId xmlns:a16="http://schemas.microsoft.com/office/drawing/2014/main" id="{5779B699-6423-C975-C335-67C6B1DC124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683830" y="3083426"/>
            <a:ext cx="1364850" cy="720641"/>
          </a:xfrm>
          <a:prstGeom prst="rect">
            <a:avLst/>
          </a:prstGeom>
          <a:effectLst>
            <a:outerShdw blurRad="152400" dist="152400" dir="5400000" algn="ctr" rotWithShape="0">
              <a:srgbClr val="000000">
                <a:alpha val="15000"/>
              </a:srgbClr>
            </a:outerShdw>
          </a:effectLst>
        </p:spPr>
      </p:pic>
      <p:pic>
        <p:nvPicPr>
          <p:cNvPr id="11" name="Picture 10" descr="A white and purple background with black text&#10;&#10;AI-generated content may be incorrect.">
            <a:extLst>
              <a:ext uri="{FF2B5EF4-FFF2-40B4-BE49-F238E27FC236}">
                <a16:creationId xmlns:a16="http://schemas.microsoft.com/office/drawing/2014/main" id="{6A7B38F8-1E77-39BE-D258-2B12B917DA2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503660" y="3083426"/>
            <a:ext cx="1364850" cy="720641"/>
          </a:xfrm>
          <a:prstGeom prst="rect">
            <a:avLst/>
          </a:prstGeom>
          <a:effectLst>
            <a:outerShdw blurRad="152400" dist="152400" dir="5400000" algn="ctr" rotWithShape="0">
              <a:srgbClr val="000000">
                <a:alpha val="15000"/>
              </a:srgbClr>
            </a:outerShdw>
          </a:effectLst>
        </p:spPr>
      </p:pic>
      <p:pic>
        <p:nvPicPr>
          <p:cNvPr id="12" name="Picture 11">
            <a:extLst>
              <a:ext uri="{FF2B5EF4-FFF2-40B4-BE49-F238E27FC236}">
                <a16:creationId xmlns:a16="http://schemas.microsoft.com/office/drawing/2014/main" id="{6F76340A-031C-F089-B3BD-6FC45C1450F7}"/>
              </a:ext>
            </a:extLst>
          </p:cNvPr>
          <p:cNvPicPr>
            <a:picLocks noChangeAspect="1"/>
          </p:cNvPicPr>
          <p:nvPr/>
        </p:nvPicPr>
        <p:blipFill>
          <a:blip r:embed="rId5">
            <a:extLst>
              <a:ext uri="{28A0092B-C50C-407E-A947-70E740481C1C}">
                <a14:useLocalDpi xmlns:a14="http://schemas.microsoft.com/office/drawing/2010/main" val="0"/>
              </a:ext>
            </a:extLst>
          </a:blip>
          <a:srcRect/>
          <a:stretch/>
        </p:blipFill>
        <p:spPr>
          <a:xfrm>
            <a:off x="6323490" y="3083427"/>
            <a:ext cx="1364850" cy="720640"/>
          </a:xfrm>
          <a:prstGeom prst="rect">
            <a:avLst/>
          </a:prstGeom>
          <a:effectLst>
            <a:outerShdw blurRad="152400" dist="152400" dir="5400000" algn="ctr" rotWithShape="0">
              <a:srgbClr val="000000">
                <a:alpha val="15000"/>
              </a:srgbClr>
            </a:outerShdw>
          </a:effectLst>
        </p:spPr>
      </p:pic>
      <p:pic>
        <p:nvPicPr>
          <p:cNvPr id="13" name="Picture 12">
            <a:extLst>
              <a:ext uri="{FF2B5EF4-FFF2-40B4-BE49-F238E27FC236}">
                <a16:creationId xmlns:a16="http://schemas.microsoft.com/office/drawing/2014/main" id="{47C95885-CF2D-4192-7833-E7D6F925E9D3}"/>
              </a:ext>
            </a:extLst>
          </p:cNvPr>
          <p:cNvPicPr>
            <a:picLocks noChangeAspect="1"/>
          </p:cNvPicPr>
          <p:nvPr/>
        </p:nvPicPr>
        <p:blipFill>
          <a:blip r:embed="rId6">
            <a:extLst>
              <a:ext uri="{28A0092B-C50C-407E-A947-70E740481C1C}">
                <a14:useLocalDpi xmlns:a14="http://schemas.microsoft.com/office/drawing/2010/main" val="0"/>
              </a:ext>
            </a:extLst>
          </a:blip>
          <a:srcRect/>
          <a:stretch/>
        </p:blipFill>
        <p:spPr>
          <a:xfrm>
            <a:off x="8143320" y="3083426"/>
            <a:ext cx="1364850" cy="720640"/>
          </a:xfrm>
          <a:prstGeom prst="rect">
            <a:avLst/>
          </a:prstGeom>
          <a:effectLst>
            <a:outerShdw blurRad="152400" dist="152400" dir="5400000" algn="ctr" rotWithShape="0">
              <a:srgbClr val="000000">
                <a:alpha val="15000"/>
              </a:srgbClr>
            </a:outerShdw>
          </a:effectLst>
        </p:spPr>
      </p:pic>
      <p:pic>
        <p:nvPicPr>
          <p:cNvPr id="14" name="Picture 13">
            <a:extLst>
              <a:ext uri="{FF2B5EF4-FFF2-40B4-BE49-F238E27FC236}">
                <a16:creationId xmlns:a16="http://schemas.microsoft.com/office/drawing/2014/main" id="{4AD80502-136C-7C09-D1EC-966654758587}"/>
              </a:ext>
            </a:extLst>
          </p:cNvPr>
          <p:cNvPicPr>
            <a:picLocks noChangeAspect="1"/>
          </p:cNvPicPr>
          <p:nvPr/>
        </p:nvPicPr>
        <p:blipFill>
          <a:blip r:embed="rId7">
            <a:extLst>
              <a:ext uri="{28A0092B-C50C-407E-A947-70E740481C1C}">
                <a14:useLocalDpi xmlns:a14="http://schemas.microsoft.com/office/drawing/2010/main" val="0"/>
              </a:ext>
            </a:extLst>
          </a:blip>
          <a:srcRect/>
          <a:stretch/>
        </p:blipFill>
        <p:spPr>
          <a:xfrm>
            <a:off x="9963150" y="3083426"/>
            <a:ext cx="1364850" cy="720640"/>
          </a:xfrm>
          <a:prstGeom prst="rect">
            <a:avLst/>
          </a:prstGeom>
          <a:effectLst>
            <a:outerShdw blurRad="152400" dist="152400" dir="5400000" algn="ctr" rotWithShape="0">
              <a:srgbClr val="000000">
                <a:alpha val="15000"/>
              </a:srgbClr>
            </a:outerShdw>
          </a:effectLst>
        </p:spPr>
      </p:pic>
      <p:pic>
        <p:nvPicPr>
          <p:cNvPr id="15" name="Picture 14">
            <a:extLst>
              <a:ext uri="{FF2B5EF4-FFF2-40B4-BE49-F238E27FC236}">
                <a16:creationId xmlns:a16="http://schemas.microsoft.com/office/drawing/2014/main" id="{8360A5A6-8C59-43BC-DE67-BAF8B099DDCB}"/>
              </a:ext>
            </a:extLst>
          </p:cNvPr>
          <p:cNvPicPr>
            <a:picLocks noChangeAspect="1"/>
          </p:cNvPicPr>
          <p:nvPr/>
        </p:nvPicPr>
        <p:blipFill>
          <a:blip r:embed="rId8">
            <a:extLst>
              <a:ext uri="{28A0092B-C50C-407E-A947-70E740481C1C}">
                <a14:useLocalDpi xmlns:a14="http://schemas.microsoft.com/office/drawing/2010/main" val="0"/>
              </a:ext>
            </a:extLst>
          </a:blip>
          <a:srcRect/>
          <a:stretch/>
        </p:blipFill>
        <p:spPr>
          <a:xfrm>
            <a:off x="864000" y="4681179"/>
            <a:ext cx="1364850" cy="720640"/>
          </a:xfrm>
          <a:prstGeom prst="rect">
            <a:avLst/>
          </a:prstGeom>
          <a:effectLst>
            <a:outerShdw blurRad="152400" dist="152400" dir="5400000" algn="ctr" rotWithShape="0">
              <a:srgbClr val="000000">
                <a:alpha val="15000"/>
              </a:srgbClr>
            </a:outerShdw>
          </a:effectLst>
        </p:spPr>
      </p:pic>
      <p:pic>
        <p:nvPicPr>
          <p:cNvPr id="16" name="Picture 15">
            <a:extLst>
              <a:ext uri="{FF2B5EF4-FFF2-40B4-BE49-F238E27FC236}">
                <a16:creationId xmlns:a16="http://schemas.microsoft.com/office/drawing/2014/main" id="{E5B57E09-C5B4-8E35-0D43-E24403AE331B}"/>
              </a:ext>
            </a:extLst>
          </p:cNvPr>
          <p:cNvPicPr>
            <a:picLocks noChangeAspect="1"/>
          </p:cNvPicPr>
          <p:nvPr/>
        </p:nvPicPr>
        <p:blipFill>
          <a:blip r:embed="rId9">
            <a:extLst>
              <a:ext uri="{28A0092B-C50C-407E-A947-70E740481C1C}">
                <a14:useLocalDpi xmlns:a14="http://schemas.microsoft.com/office/drawing/2010/main" val="0"/>
              </a:ext>
            </a:extLst>
          </a:blip>
          <a:srcRect/>
          <a:stretch/>
        </p:blipFill>
        <p:spPr>
          <a:xfrm>
            <a:off x="2683830" y="4681178"/>
            <a:ext cx="1364850" cy="720640"/>
          </a:xfrm>
          <a:prstGeom prst="rect">
            <a:avLst/>
          </a:prstGeom>
          <a:effectLst>
            <a:outerShdw blurRad="152400" dist="152400" dir="5400000" algn="ctr" rotWithShape="0">
              <a:srgbClr val="000000">
                <a:alpha val="15000"/>
              </a:srgbClr>
            </a:outerShdw>
          </a:effectLst>
        </p:spPr>
      </p:pic>
      <p:pic>
        <p:nvPicPr>
          <p:cNvPr id="17" name="Picture 16">
            <a:extLst>
              <a:ext uri="{FF2B5EF4-FFF2-40B4-BE49-F238E27FC236}">
                <a16:creationId xmlns:a16="http://schemas.microsoft.com/office/drawing/2014/main" id="{62BC3E96-4483-EC69-F78C-7E0B4ECB7191}"/>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4503660" y="4681178"/>
            <a:ext cx="1364850" cy="720640"/>
          </a:xfrm>
          <a:prstGeom prst="rect">
            <a:avLst/>
          </a:prstGeom>
          <a:effectLst>
            <a:outerShdw blurRad="152400" dist="152400" dir="5400000" algn="ctr" rotWithShape="0">
              <a:srgbClr val="000000">
                <a:alpha val="15000"/>
              </a:srgbClr>
            </a:outerShdw>
          </a:effectLst>
        </p:spPr>
      </p:pic>
      <p:pic>
        <p:nvPicPr>
          <p:cNvPr id="18" name="Picture 17">
            <a:extLst>
              <a:ext uri="{FF2B5EF4-FFF2-40B4-BE49-F238E27FC236}">
                <a16:creationId xmlns:a16="http://schemas.microsoft.com/office/drawing/2014/main" id="{C27E1E61-56C9-218E-F748-99F10DC1705D}"/>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6323490" y="4681179"/>
            <a:ext cx="1364850" cy="720640"/>
          </a:xfrm>
          <a:prstGeom prst="rect">
            <a:avLst/>
          </a:prstGeom>
          <a:effectLst>
            <a:outerShdw blurRad="152400" dist="152400" dir="5400000" algn="ctr" rotWithShape="0">
              <a:srgbClr val="000000">
                <a:alpha val="15000"/>
              </a:srgbClr>
            </a:outerShdw>
          </a:effectLst>
        </p:spPr>
      </p:pic>
      <p:pic>
        <p:nvPicPr>
          <p:cNvPr id="19" name="Picture 18">
            <a:extLst>
              <a:ext uri="{FF2B5EF4-FFF2-40B4-BE49-F238E27FC236}">
                <a16:creationId xmlns:a16="http://schemas.microsoft.com/office/drawing/2014/main" id="{685BD1A6-CDA5-3933-5B8A-F867A7664AF7}"/>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8143320" y="4681178"/>
            <a:ext cx="1364850" cy="720640"/>
          </a:xfrm>
          <a:prstGeom prst="rect">
            <a:avLst/>
          </a:prstGeom>
          <a:effectLst>
            <a:outerShdw blurRad="152400" dist="152400" dir="5400000" algn="ctr" rotWithShape="0">
              <a:srgbClr val="000000">
                <a:alpha val="15000"/>
              </a:srgbClr>
            </a:outerShdw>
          </a:effectLst>
        </p:spPr>
      </p:pic>
      <p:sp>
        <p:nvSpPr>
          <p:cNvPr id="23" name="Content Placeholder 4">
            <a:extLst>
              <a:ext uri="{FF2B5EF4-FFF2-40B4-BE49-F238E27FC236}">
                <a16:creationId xmlns:a16="http://schemas.microsoft.com/office/drawing/2014/main" id="{1ABE55ED-1DA4-23AF-9A72-5482319F304E}"/>
              </a:ext>
            </a:extLst>
          </p:cNvPr>
          <p:cNvSpPr txBox="1">
            <a:spLocks/>
          </p:cNvSpPr>
          <p:nvPr/>
        </p:nvSpPr>
        <p:spPr>
          <a:xfrm>
            <a:off x="788910" y="5528792"/>
            <a:ext cx="1515030" cy="750137"/>
          </a:xfrm>
          <a:prstGeom prst="rect">
            <a:avLst/>
          </a:prstGeom>
        </p:spPr>
        <p:txBody>
          <a:bodyPr vert="horz" lIns="0" tIns="0" rIns="0" bIns="0" rtlCol="0">
            <a:noAutofit/>
          </a:bodyPr>
          <a:lstStyle>
            <a:lvl1pPr marL="288000" indent="-288000" algn="l" defTabSz="914400" rtl="0" eaLnBrk="1" latinLnBrk="0" hangingPunct="1">
              <a:lnSpc>
                <a:spcPct val="108000"/>
              </a:lnSpc>
              <a:spcBef>
                <a:spcPts val="0"/>
              </a:spcBef>
              <a:spcAft>
                <a:spcPts val="600"/>
              </a:spcAft>
              <a:buClr>
                <a:schemeClr val="accent1"/>
              </a:buClr>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Clr>
                <a:schemeClr val="accent1"/>
              </a:buClr>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Clr>
                <a:schemeClr val="accent1"/>
              </a:buClr>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100000"/>
              </a:lnSpc>
              <a:buFont typeface="Wingdings" panose="05000000000000000000" pitchFamily="2" charset="2"/>
              <a:buNone/>
            </a:pPr>
            <a:r>
              <a:rPr lang="en-IE" sz="1000" dirty="0" err="1"/>
              <a:t>Muestra</a:t>
            </a:r>
            <a:r>
              <a:rPr lang="en-IE" sz="1000" dirty="0"/>
              <a:t> de </a:t>
            </a:r>
            <a:r>
              <a:rPr lang="en-IE" sz="1000" dirty="0" err="1"/>
              <a:t>fidelización</a:t>
            </a:r>
            <a:r>
              <a:rPr lang="en-IE" sz="1000" dirty="0"/>
              <a:t> 7* </a:t>
            </a:r>
          </a:p>
          <a:p>
            <a:pPr marL="0" indent="0" algn="ctr">
              <a:lnSpc>
                <a:spcPct val="100000"/>
              </a:lnSpc>
              <a:buFont typeface="Wingdings" panose="05000000000000000000" pitchFamily="2" charset="2"/>
              <a:buNone/>
            </a:pPr>
            <a:r>
              <a:rPr lang="en-IE" sz="1000" dirty="0"/>
              <a:t>X49</a:t>
            </a:r>
            <a:br>
              <a:rPr lang="en-IE" sz="1000" dirty="0"/>
            </a:br>
            <a:r>
              <a:rPr lang="en-IE" sz="1000" dirty="0"/>
              <a:t>10-patch sample pack</a:t>
            </a:r>
          </a:p>
        </p:txBody>
      </p:sp>
      <p:sp>
        <p:nvSpPr>
          <p:cNvPr id="25" name="Content Placeholder 4">
            <a:extLst>
              <a:ext uri="{FF2B5EF4-FFF2-40B4-BE49-F238E27FC236}">
                <a16:creationId xmlns:a16="http://schemas.microsoft.com/office/drawing/2014/main" id="{1240849B-6421-F202-B5C8-6E4F0855E15F}"/>
              </a:ext>
            </a:extLst>
          </p:cNvPr>
          <p:cNvSpPr txBox="1">
            <a:spLocks/>
          </p:cNvSpPr>
          <p:nvPr/>
        </p:nvSpPr>
        <p:spPr>
          <a:xfrm>
            <a:off x="2608740" y="3931041"/>
            <a:ext cx="1515030" cy="750137"/>
          </a:xfrm>
          <a:prstGeom prst="rect">
            <a:avLst/>
          </a:prstGeom>
        </p:spPr>
        <p:txBody>
          <a:bodyPr vert="horz" lIns="0" tIns="0" rIns="0" bIns="0" rtlCol="0">
            <a:noAutofit/>
          </a:bodyPr>
          <a:lstStyle>
            <a:lvl1pPr marL="288000" indent="-288000" algn="l" defTabSz="914400" rtl="0" eaLnBrk="1" latinLnBrk="0" hangingPunct="1">
              <a:lnSpc>
                <a:spcPct val="108000"/>
              </a:lnSpc>
              <a:spcBef>
                <a:spcPts val="0"/>
              </a:spcBef>
              <a:spcAft>
                <a:spcPts val="600"/>
              </a:spcAft>
              <a:buClr>
                <a:schemeClr val="accent1"/>
              </a:buClr>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Clr>
                <a:schemeClr val="accent1"/>
              </a:buClr>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Clr>
                <a:schemeClr val="accent1"/>
              </a:buClr>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100000"/>
              </a:lnSpc>
              <a:buFont typeface="Wingdings" panose="05000000000000000000" pitchFamily="2" charset="2"/>
              <a:buNone/>
            </a:pPr>
            <a:r>
              <a:rPr lang="en-IE" sz="1000" dirty="0" err="1"/>
              <a:t>Muestra</a:t>
            </a:r>
            <a:r>
              <a:rPr lang="en-IE" sz="1000" dirty="0"/>
              <a:t> de </a:t>
            </a:r>
            <a:r>
              <a:rPr lang="en-IE" sz="1000" dirty="0" err="1"/>
              <a:t>fidelización</a:t>
            </a:r>
            <a:r>
              <a:rPr lang="en-IE" sz="1000" dirty="0"/>
              <a:t> 2* </a:t>
            </a:r>
          </a:p>
          <a:p>
            <a:pPr marL="0" indent="0" algn="ctr">
              <a:lnSpc>
                <a:spcPct val="100000"/>
              </a:lnSpc>
              <a:buFont typeface="Wingdings" panose="05000000000000000000" pitchFamily="2" charset="2"/>
              <a:buNone/>
            </a:pPr>
            <a:r>
              <a:rPr lang="en-IE" sz="1000" dirty="0"/>
              <a:t>Y-Age Glutathione </a:t>
            </a:r>
            <a:br>
              <a:rPr lang="en-IE" sz="1000" dirty="0"/>
            </a:br>
            <a:r>
              <a:rPr lang="en-IE" sz="1000" dirty="0"/>
              <a:t>10-patch sample pack</a:t>
            </a:r>
          </a:p>
        </p:txBody>
      </p:sp>
      <p:sp>
        <p:nvSpPr>
          <p:cNvPr id="26" name="Content Placeholder 4">
            <a:extLst>
              <a:ext uri="{FF2B5EF4-FFF2-40B4-BE49-F238E27FC236}">
                <a16:creationId xmlns:a16="http://schemas.microsoft.com/office/drawing/2014/main" id="{31C1DB45-181E-9564-549E-EDD30A9F752E}"/>
              </a:ext>
            </a:extLst>
          </p:cNvPr>
          <p:cNvSpPr txBox="1">
            <a:spLocks/>
          </p:cNvSpPr>
          <p:nvPr/>
        </p:nvSpPr>
        <p:spPr>
          <a:xfrm>
            <a:off x="2608740" y="5528792"/>
            <a:ext cx="1515030" cy="750137"/>
          </a:xfrm>
          <a:prstGeom prst="rect">
            <a:avLst/>
          </a:prstGeom>
        </p:spPr>
        <p:txBody>
          <a:bodyPr vert="horz" lIns="0" tIns="0" rIns="0" bIns="0" rtlCol="0">
            <a:noAutofit/>
          </a:bodyPr>
          <a:lstStyle>
            <a:lvl1pPr marL="288000" indent="-288000" algn="l" defTabSz="914400" rtl="0" eaLnBrk="1" latinLnBrk="0" hangingPunct="1">
              <a:lnSpc>
                <a:spcPct val="108000"/>
              </a:lnSpc>
              <a:spcBef>
                <a:spcPts val="0"/>
              </a:spcBef>
              <a:spcAft>
                <a:spcPts val="600"/>
              </a:spcAft>
              <a:buClr>
                <a:schemeClr val="accent1"/>
              </a:buClr>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Clr>
                <a:schemeClr val="accent1"/>
              </a:buClr>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Clr>
                <a:schemeClr val="accent1"/>
              </a:buClr>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100000"/>
              </a:lnSpc>
              <a:buFont typeface="Wingdings" panose="05000000000000000000" pitchFamily="2" charset="2"/>
              <a:buNone/>
            </a:pPr>
            <a:r>
              <a:rPr lang="en-IE" sz="1000" dirty="0" err="1"/>
              <a:t>Muestra</a:t>
            </a:r>
            <a:r>
              <a:rPr lang="en-IE" sz="1000" dirty="0"/>
              <a:t> de </a:t>
            </a:r>
            <a:r>
              <a:rPr lang="en-IE" sz="1000" dirty="0" err="1"/>
              <a:t>fidelización</a:t>
            </a:r>
            <a:r>
              <a:rPr lang="en-IE" sz="1000" dirty="0"/>
              <a:t> 8* </a:t>
            </a:r>
          </a:p>
          <a:p>
            <a:pPr marL="0" indent="0" algn="ctr">
              <a:lnSpc>
                <a:spcPct val="100000"/>
              </a:lnSpc>
              <a:buFont typeface="Wingdings" panose="05000000000000000000" pitchFamily="2" charset="2"/>
              <a:buNone/>
            </a:pPr>
            <a:r>
              <a:rPr lang="en-IE" sz="1000" dirty="0" err="1"/>
              <a:t>Alavida</a:t>
            </a:r>
            <a:br>
              <a:rPr lang="en-IE" sz="1000" dirty="0"/>
            </a:br>
            <a:r>
              <a:rPr lang="en-IE" sz="1000" dirty="0"/>
              <a:t>10-patch sample pack</a:t>
            </a:r>
          </a:p>
        </p:txBody>
      </p:sp>
      <p:sp>
        <p:nvSpPr>
          <p:cNvPr id="27" name="Content Placeholder 4">
            <a:extLst>
              <a:ext uri="{FF2B5EF4-FFF2-40B4-BE49-F238E27FC236}">
                <a16:creationId xmlns:a16="http://schemas.microsoft.com/office/drawing/2014/main" id="{C496E487-7F4F-951B-7521-30DD5D8F3DCE}"/>
              </a:ext>
            </a:extLst>
          </p:cNvPr>
          <p:cNvSpPr txBox="1">
            <a:spLocks/>
          </p:cNvSpPr>
          <p:nvPr/>
        </p:nvSpPr>
        <p:spPr>
          <a:xfrm>
            <a:off x="4428570" y="3931041"/>
            <a:ext cx="1515030" cy="750137"/>
          </a:xfrm>
          <a:prstGeom prst="rect">
            <a:avLst/>
          </a:prstGeom>
        </p:spPr>
        <p:txBody>
          <a:bodyPr vert="horz" lIns="0" tIns="0" rIns="0" bIns="0" rtlCol="0">
            <a:noAutofit/>
          </a:bodyPr>
          <a:lstStyle>
            <a:lvl1pPr marL="288000" indent="-288000" algn="l" defTabSz="914400" rtl="0" eaLnBrk="1" latinLnBrk="0" hangingPunct="1">
              <a:lnSpc>
                <a:spcPct val="108000"/>
              </a:lnSpc>
              <a:spcBef>
                <a:spcPts val="0"/>
              </a:spcBef>
              <a:spcAft>
                <a:spcPts val="600"/>
              </a:spcAft>
              <a:buClr>
                <a:schemeClr val="accent1"/>
              </a:buClr>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Clr>
                <a:schemeClr val="accent1"/>
              </a:buClr>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Clr>
                <a:schemeClr val="accent1"/>
              </a:buClr>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100000"/>
              </a:lnSpc>
              <a:buFont typeface="Wingdings" panose="05000000000000000000" pitchFamily="2" charset="2"/>
              <a:buNone/>
            </a:pPr>
            <a:r>
              <a:rPr lang="en-IE" sz="1000" dirty="0" err="1"/>
              <a:t>Muestra</a:t>
            </a:r>
            <a:r>
              <a:rPr lang="en-IE" sz="1000" dirty="0"/>
              <a:t> de </a:t>
            </a:r>
            <a:r>
              <a:rPr lang="en-IE" sz="1000" dirty="0" err="1"/>
              <a:t>fidelización</a:t>
            </a:r>
            <a:r>
              <a:rPr lang="en-IE" sz="1000" dirty="0"/>
              <a:t> 3*  </a:t>
            </a:r>
          </a:p>
          <a:p>
            <a:pPr marL="0" indent="0" algn="ctr">
              <a:lnSpc>
                <a:spcPct val="100000"/>
              </a:lnSpc>
              <a:buFont typeface="Wingdings" panose="05000000000000000000" pitchFamily="2" charset="2"/>
              <a:buNone/>
            </a:pPr>
            <a:r>
              <a:rPr lang="en-IE" sz="1000" dirty="0"/>
              <a:t>Silent Nights</a:t>
            </a:r>
            <a:br>
              <a:rPr lang="en-IE" sz="1000" dirty="0"/>
            </a:br>
            <a:r>
              <a:rPr lang="en-IE" sz="1000" dirty="0"/>
              <a:t>10-patch sample pack</a:t>
            </a:r>
          </a:p>
        </p:txBody>
      </p:sp>
      <p:sp>
        <p:nvSpPr>
          <p:cNvPr id="28" name="Content Placeholder 4">
            <a:extLst>
              <a:ext uri="{FF2B5EF4-FFF2-40B4-BE49-F238E27FC236}">
                <a16:creationId xmlns:a16="http://schemas.microsoft.com/office/drawing/2014/main" id="{AB8F5647-FC44-35DD-BA64-622D8308F030}"/>
              </a:ext>
            </a:extLst>
          </p:cNvPr>
          <p:cNvSpPr txBox="1">
            <a:spLocks/>
          </p:cNvSpPr>
          <p:nvPr/>
        </p:nvSpPr>
        <p:spPr>
          <a:xfrm>
            <a:off x="4428570" y="5528792"/>
            <a:ext cx="1515030" cy="750137"/>
          </a:xfrm>
          <a:prstGeom prst="rect">
            <a:avLst/>
          </a:prstGeom>
        </p:spPr>
        <p:txBody>
          <a:bodyPr vert="horz" lIns="0" tIns="0" rIns="0" bIns="0" rtlCol="0">
            <a:noAutofit/>
          </a:bodyPr>
          <a:lstStyle>
            <a:lvl1pPr marL="288000" indent="-288000" algn="l" defTabSz="914400" rtl="0" eaLnBrk="1" latinLnBrk="0" hangingPunct="1">
              <a:lnSpc>
                <a:spcPct val="108000"/>
              </a:lnSpc>
              <a:spcBef>
                <a:spcPts val="0"/>
              </a:spcBef>
              <a:spcAft>
                <a:spcPts val="600"/>
              </a:spcAft>
              <a:buClr>
                <a:schemeClr val="accent1"/>
              </a:buClr>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Clr>
                <a:schemeClr val="accent1"/>
              </a:buClr>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Clr>
                <a:schemeClr val="accent1"/>
              </a:buClr>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100000"/>
              </a:lnSpc>
              <a:buFont typeface="Wingdings" panose="05000000000000000000" pitchFamily="2" charset="2"/>
              <a:buNone/>
            </a:pPr>
            <a:r>
              <a:rPr lang="en-IE" sz="1000" dirty="0" err="1"/>
              <a:t>Muestra</a:t>
            </a:r>
            <a:r>
              <a:rPr lang="en-IE" sz="1000" dirty="0"/>
              <a:t> de </a:t>
            </a:r>
            <a:r>
              <a:rPr lang="en-IE" sz="1000" dirty="0" err="1"/>
              <a:t>fidelización</a:t>
            </a:r>
            <a:r>
              <a:rPr lang="en-IE" sz="1000" dirty="0"/>
              <a:t> 9* </a:t>
            </a:r>
          </a:p>
          <a:p>
            <a:pPr marL="0" indent="0" algn="ctr">
              <a:lnSpc>
                <a:spcPct val="100000"/>
              </a:lnSpc>
              <a:buFont typeface="Wingdings" panose="05000000000000000000" pitchFamily="2" charset="2"/>
              <a:buNone/>
            </a:pPr>
            <a:r>
              <a:rPr lang="en-IE" sz="1000" dirty="0"/>
              <a:t>Y-Age Aeon</a:t>
            </a:r>
            <a:br>
              <a:rPr lang="en-IE" sz="1000" dirty="0"/>
            </a:br>
            <a:r>
              <a:rPr lang="en-IE" sz="1000" dirty="0"/>
              <a:t>10-patch sample pack</a:t>
            </a:r>
          </a:p>
        </p:txBody>
      </p:sp>
      <p:sp>
        <p:nvSpPr>
          <p:cNvPr id="29" name="Content Placeholder 4">
            <a:extLst>
              <a:ext uri="{FF2B5EF4-FFF2-40B4-BE49-F238E27FC236}">
                <a16:creationId xmlns:a16="http://schemas.microsoft.com/office/drawing/2014/main" id="{47BB0131-C4DD-AEB9-74D8-341A07432F62}"/>
              </a:ext>
            </a:extLst>
          </p:cNvPr>
          <p:cNvSpPr txBox="1">
            <a:spLocks/>
          </p:cNvSpPr>
          <p:nvPr/>
        </p:nvSpPr>
        <p:spPr>
          <a:xfrm>
            <a:off x="6248400" y="3931041"/>
            <a:ext cx="1515030" cy="750137"/>
          </a:xfrm>
          <a:prstGeom prst="rect">
            <a:avLst/>
          </a:prstGeom>
        </p:spPr>
        <p:txBody>
          <a:bodyPr vert="horz" lIns="0" tIns="0" rIns="0" bIns="0" rtlCol="0">
            <a:noAutofit/>
          </a:bodyPr>
          <a:lstStyle>
            <a:lvl1pPr marL="288000" indent="-288000" algn="l" defTabSz="914400" rtl="0" eaLnBrk="1" latinLnBrk="0" hangingPunct="1">
              <a:lnSpc>
                <a:spcPct val="108000"/>
              </a:lnSpc>
              <a:spcBef>
                <a:spcPts val="0"/>
              </a:spcBef>
              <a:spcAft>
                <a:spcPts val="600"/>
              </a:spcAft>
              <a:buClr>
                <a:schemeClr val="accent1"/>
              </a:buClr>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Clr>
                <a:schemeClr val="accent1"/>
              </a:buClr>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Clr>
                <a:schemeClr val="accent1"/>
              </a:buClr>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100000"/>
              </a:lnSpc>
              <a:buFont typeface="Wingdings" panose="05000000000000000000" pitchFamily="2" charset="2"/>
              <a:buNone/>
            </a:pPr>
            <a:r>
              <a:rPr lang="en-IE" sz="1000" dirty="0" err="1"/>
              <a:t>Muestra</a:t>
            </a:r>
            <a:r>
              <a:rPr lang="en-IE" sz="1000" dirty="0"/>
              <a:t> de </a:t>
            </a:r>
            <a:r>
              <a:rPr lang="en-IE" sz="1000" dirty="0" err="1"/>
              <a:t>fidelización</a:t>
            </a:r>
            <a:r>
              <a:rPr lang="en-IE" sz="1000" dirty="0"/>
              <a:t> 4* </a:t>
            </a:r>
          </a:p>
          <a:p>
            <a:pPr marL="0" indent="0" algn="ctr">
              <a:lnSpc>
                <a:spcPct val="100000"/>
              </a:lnSpc>
              <a:buFont typeface="Wingdings" panose="05000000000000000000" pitchFamily="2" charset="2"/>
              <a:buNone/>
            </a:pPr>
            <a:r>
              <a:rPr lang="en-IE" sz="1000" dirty="0"/>
              <a:t>X39</a:t>
            </a:r>
            <a:br>
              <a:rPr lang="en-IE" sz="1000" dirty="0"/>
            </a:br>
            <a:r>
              <a:rPr lang="en-IE" sz="1000" dirty="0"/>
              <a:t>10-patch sample pack</a:t>
            </a:r>
          </a:p>
        </p:txBody>
      </p:sp>
      <p:sp>
        <p:nvSpPr>
          <p:cNvPr id="30" name="Content Placeholder 4">
            <a:extLst>
              <a:ext uri="{FF2B5EF4-FFF2-40B4-BE49-F238E27FC236}">
                <a16:creationId xmlns:a16="http://schemas.microsoft.com/office/drawing/2014/main" id="{0F4BDFE8-8AA6-B63B-1957-685E702F4DD6}"/>
              </a:ext>
            </a:extLst>
          </p:cNvPr>
          <p:cNvSpPr txBox="1">
            <a:spLocks/>
          </p:cNvSpPr>
          <p:nvPr/>
        </p:nvSpPr>
        <p:spPr>
          <a:xfrm>
            <a:off x="6155091" y="5528792"/>
            <a:ext cx="1701648" cy="750137"/>
          </a:xfrm>
          <a:prstGeom prst="rect">
            <a:avLst/>
          </a:prstGeom>
        </p:spPr>
        <p:txBody>
          <a:bodyPr vert="horz" lIns="0" tIns="0" rIns="0" bIns="0" rtlCol="0">
            <a:noAutofit/>
          </a:bodyPr>
          <a:lstStyle>
            <a:lvl1pPr marL="288000" indent="-288000" algn="l" defTabSz="914400" rtl="0" eaLnBrk="1" latinLnBrk="0" hangingPunct="1">
              <a:lnSpc>
                <a:spcPct val="108000"/>
              </a:lnSpc>
              <a:spcBef>
                <a:spcPts val="0"/>
              </a:spcBef>
              <a:spcAft>
                <a:spcPts val="600"/>
              </a:spcAft>
              <a:buClr>
                <a:schemeClr val="accent1"/>
              </a:buClr>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Clr>
                <a:schemeClr val="accent1"/>
              </a:buClr>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Clr>
                <a:schemeClr val="accent1"/>
              </a:buClr>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100000"/>
              </a:lnSpc>
              <a:buFont typeface="Wingdings" panose="05000000000000000000" pitchFamily="2" charset="2"/>
              <a:buNone/>
            </a:pPr>
            <a:r>
              <a:rPr lang="en-IE" sz="1000" dirty="0" err="1"/>
              <a:t>Muestra</a:t>
            </a:r>
            <a:r>
              <a:rPr lang="en-IE" sz="1000" dirty="0"/>
              <a:t> de </a:t>
            </a:r>
            <a:r>
              <a:rPr lang="en-IE" sz="1000" dirty="0" err="1"/>
              <a:t>fidelización</a:t>
            </a:r>
            <a:r>
              <a:rPr lang="en-IE" sz="1000" dirty="0"/>
              <a:t> 10 * </a:t>
            </a:r>
          </a:p>
          <a:p>
            <a:pPr marL="0" indent="0" algn="ctr">
              <a:lnSpc>
                <a:spcPct val="100000"/>
              </a:lnSpc>
              <a:buFont typeface="Wingdings" panose="05000000000000000000" pitchFamily="2" charset="2"/>
              <a:buNone/>
            </a:pPr>
            <a:r>
              <a:rPr lang="en-IE" sz="1000" dirty="0"/>
              <a:t>Y-Age Glutathione</a:t>
            </a:r>
            <a:br>
              <a:rPr lang="en-IE" sz="1000" dirty="0"/>
            </a:br>
            <a:r>
              <a:rPr lang="en-IE" sz="1000" dirty="0"/>
              <a:t>10-patch sample pack</a:t>
            </a:r>
          </a:p>
        </p:txBody>
      </p:sp>
      <p:sp>
        <p:nvSpPr>
          <p:cNvPr id="31" name="Content Placeholder 4">
            <a:extLst>
              <a:ext uri="{FF2B5EF4-FFF2-40B4-BE49-F238E27FC236}">
                <a16:creationId xmlns:a16="http://schemas.microsoft.com/office/drawing/2014/main" id="{8A28D6F3-587C-D91D-F1C7-00336790F817}"/>
              </a:ext>
            </a:extLst>
          </p:cNvPr>
          <p:cNvSpPr txBox="1">
            <a:spLocks/>
          </p:cNvSpPr>
          <p:nvPr/>
        </p:nvSpPr>
        <p:spPr>
          <a:xfrm>
            <a:off x="8068230" y="3931041"/>
            <a:ext cx="1515030" cy="750137"/>
          </a:xfrm>
          <a:prstGeom prst="rect">
            <a:avLst/>
          </a:prstGeom>
        </p:spPr>
        <p:txBody>
          <a:bodyPr vert="horz" lIns="0" tIns="0" rIns="0" bIns="0" rtlCol="0">
            <a:noAutofit/>
          </a:bodyPr>
          <a:lstStyle>
            <a:lvl1pPr marL="288000" indent="-288000" algn="l" defTabSz="914400" rtl="0" eaLnBrk="1" latinLnBrk="0" hangingPunct="1">
              <a:lnSpc>
                <a:spcPct val="108000"/>
              </a:lnSpc>
              <a:spcBef>
                <a:spcPts val="0"/>
              </a:spcBef>
              <a:spcAft>
                <a:spcPts val="600"/>
              </a:spcAft>
              <a:buClr>
                <a:schemeClr val="accent1"/>
              </a:buClr>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Clr>
                <a:schemeClr val="accent1"/>
              </a:buClr>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Clr>
                <a:schemeClr val="accent1"/>
              </a:buClr>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100000"/>
              </a:lnSpc>
              <a:buFont typeface="Wingdings" panose="05000000000000000000" pitchFamily="2" charset="2"/>
              <a:buNone/>
            </a:pPr>
            <a:r>
              <a:rPr lang="en-IE" sz="1000" dirty="0" err="1"/>
              <a:t>Muestra</a:t>
            </a:r>
            <a:r>
              <a:rPr lang="en-IE" sz="1000" dirty="0"/>
              <a:t> de </a:t>
            </a:r>
            <a:r>
              <a:rPr lang="en-IE" sz="1000" dirty="0" err="1"/>
              <a:t>fidelización</a:t>
            </a:r>
            <a:r>
              <a:rPr lang="en-IE" sz="1000" dirty="0"/>
              <a:t> 5* </a:t>
            </a:r>
          </a:p>
          <a:p>
            <a:pPr marL="0" indent="0" algn="ctr">
              <a:lnSpc>
                <a:spcPct val="100000"/>
              </a:lnSpc>
              <a:buFont typeface="Wingdings" panose="05000000000000000000" pitchFamily="2" charset="2"/>
              <a:buNone/>
            </a:pPr>
            <a:r>
              <a:rPr lang="en-IE" sz="1000" dirty="0"/>
              <a:t>Y-Age Carnosine</a:t>
            </a:r>
            <a:br>
              <a:rPr lang="en-IE" sz="1000" dirty="0"/>
            </a:br>
            <a:r>
              <a:rPr lang="en-IE" sz="1000" dirty="0"/>
              <a:t>10-patch sample pack</a:t>
            </a:r>
          </a:p>
        </p:txBody>
      </p:sp>
      <p:sp>
        <p:nvSpPr>
          <p:cNvPr id="32" name="Content Placeholder 4">
            <a:extLst>
              <a:ext uri="{FF2B5EF4-FFF2-40B4-BE49-F238E27FC236}">
                <a16:creationId xmlns:a16="http://schemas.microsoft.com/office/drawing/2014/main" id="{F7A4B055-7C44-9455-B95B-172FF3E7BDD3}"/>
              </a:ext>
            </a:extLst>
          </p:cNvPr>
          <p:cNvSpPr txBox="1">
            <a:spLocks/>
          </p:cNvSpPr>
          <p:nvPr/>
        </p:nvSpPr>
        <p:spPr>
          <a:xfrm>
            <a:off x="8068230" y="5528792"/>
            <a:ext cx="1515030" cy="750137"/>
          </a:xfrm>
          <a:prstGeom prst="rect">
            <a:avLst/>
          </a:prstGeom>
        </p:spPr>
        <p:txBody>
          <a:bodyPr vert="horz" lIns="0" tIns="0" rIns="0" bIns="0" rtlCol="0">
            <a:noAutofit/>
          </a:bodyPr>
          <a:lstStyle>
            <a:lvl1pPr marL="288000" indent="-288000" algn="l" defTabSz="914400" rtl="0" eaLnBrk="1" latinLnBrk="0" hangingPunct="1">
              <a:lnSpc>
                <a:spcPct val="108000"/>
              </a:lnSpc>
              <a:spcBef>
                <a:spcPts val="0"/>
              </a:spcBef>
              <a:spcAft>
                <a:spcPts val="600"/>
              </a:spcAft>
              <a:buClr>
                <a:schemeClr val="accent1"/>
              </a:buClr>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Clr>
                <a:schemeClr val="accent1"/>
              </a:buClr>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Clr>
                <a:schemeClr val="accent1"/>
              </a:buClr>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100000"/>
              </a:lnSpc>
              <a:buFont typeface="Wingdings" panose="05000000000000000000" pitchFamily="2" charset="2"/>
              <a:buNone/>
            </a:pPr>
            <a:r>
              <a:rPr lang="en-IE" sz="1000" dirty="0" err="1"/>
              <a:t>Muestra</a:t>
            </a:r>
            <a:r>
              <a:rPr lang="en-IE" sz="1000" dirty="0"/>
              <a:t> de </a:t>
            </a:r>
            <a:r>
              <a:rPr lang="en-IE" sz="1000" dirty="0" err="1"/>
              <a:t>fidelización</a:t>
            </a:r>
            <a:r>
              <a:rPr lang="en-IE" sz="1000" dirty="0"/>
              <a:t> 11*</a:t>
            </a:r>
          </a:p>
          <a:p>
            <a:pPr marL="0" indent="0" algn="ctr">
              <a:lnSpc>
                <a:spcPct val="100000"/>
              </a:lnSpc>
              <a:buFont typeface="Wingdings" panose="05000000000000000000" pitchFamily="2" charset="2"/>
              <a:buNone/>
            </a:pPr>
            <a:r>
              <a:rPr lang="en-IE" sz="1000" dirty="0"/>
              <a:t>Silent Nights</a:t>
            </a:r>
            <a:br>
              <a:rPr lang="en-IE" sz="1000" dirty="0"/>
            </a:br>
            <a:r>
              <a:rPr lang="en-IE" sz="1000" dirty="0"/>
              <a:t>10-patch sample pack</a:t>
            </a:r>
          </a:p>
        </p:txBody>
      </p:sp>
      <p:sp>
        <p:nvSpPr>
          <p:cNvPr id="33" name="Content Placeholder 4">
            <a:extLst>
              <a:ext uri="{FF2B5EF4-FFF2-40B4-BE49-F238E27FC236}">
                <a16:creationId xmlns:a16="http://schemas.microsoft.com/office/drawing/2014/main" id="{93A072A9-C602-1532-B772-73B513D008F8}"/>
              </a:ext>
            </a:extLst>
          </p:cNvPr>
          <p:cNvSpPr txBox="1">
            <a:spLocks/>
          </p:cNvSpPr>
          <p:nvPr/>
        </p:nvSpPr>
        <p:spPr>
          <a:xfrm>
            <a:off x="9888060" y="3931041"/>
            <a:ext cx="1515030" cy="750137"/>
          </a:xfrm>
          <a:prstGeom prst="rect">
            <a:avLst/>
          </a:prstGeom>
        </p:spPr>
        <p:txBody>
          <a:bodyPr vert="horz" lIns="0" tIns="0" rIns="0" bIns="0" rtlCol="0">
            <a:noAutofit/>
          </a:bodyPr>
          <a:lstStyle>
            <a:lvl1pPr marL="288000" indent="-288000" algn="l" defTabSz="914400" rtl="0" eaLnBrk="1" latinLnBrk="0" hangingPunct="1">
              <a:lnSpc>
                <a:spcPct val="108000"/>
              </a:lnSpc>
              <a:spcBef>
                <a:spcPts val="0"/>
              </a:spcBef>
              <a:spcAft>
                <a:spcPts val="600"/>
              </a:spcAft>
              <a:buClr>
                <a:schemeClr val="accent1"/>
              </a:buClr>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Clr>
                <a:schemeClr val="accent1"/>
              </a:buClr>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Clr>
                <a:schemeClr val="accent1"/>
              </a:buClr>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100000"/>
              </a:lnSpc>
              <a:buFont typeface="Wingdings" panose="05000000000000000000" pitchFamily="2" charset="2"/>
              <a:buNone/>
            </a:pPr>
            <a:r>
              <a:rPr lang="en-IE" sz="1000" dirty="0" err="1"/>
              <a:t>Muestra</a:t>
            </a:r>
            <a:r>
              <a:rPr lang="en-IE" sz="1000" dirty="0"/>
              <a:t> de </a:t>
            </a:r>
            <a:r>
              <a:rPr lang="en-IE" sz="1000" dirty="0" err="1"/>
              <a:t>fidelización</a:t>
            </a:r>
            <a:r>
              <a:rPr lang="en-IE" sz="1000" dirty="0"/>
              <a:t> 6* </a:t>
            </a:r>
          </a:p>
          <a:p>
            <a:pPr marL="0" indent="0" algn="ctr">
              <a:lnSpc>
                <a:spcPct val="100000"/>
              </a:lnSpc>
              <a:buFont typeface="Wingdings" panose="05000000000000000000" pitchFamily="2" charset="2"/>
              <a:buNone/>
            </a:pPr>
            <a:r>
              <a:rPr lang="en-IE" sz="1000" dirty="0"/>
              <a:t>SP6 Complete</a:t>
            </a:r>
            <a:br>
              <a:rPr lang="en-IE" sz="1000" dirty="0"/>
            </a:br>
            <a:r>
              <a:rPr lang="en-IE" sz="1000" dirty="0"/>
              <a:t>10-patch sample pack</a:t>
            </a:r>
          </a:p>
        </p:txBody>
      </p:sp>
      <p:sp>
        <p:nvSpPr>
          <p:cNvPr id="34" name="Content Placeholder 4">
            <a:extLst>
              <a:ext uri="{FF2B5EF4-FFF2-40B4-BE49-F238E27FC236}">
                <a16:creationId xmlns:a16="http://schemas.microsoft.com/office/drawing/2014/main" id="{CE3FAF1A-69DB-0A04-B7CD-C0EBC57B5648}"/>
              </a:ext>
            </a:extLst>
          </p:cNvPr>
          <p:cNvSpPr txBox="1">
            <a:spLocks/>
          </p:cNvSpPr>
          <p:nvPr/>
        </p:nvSpPr>
        <p:spPr>
          <a:xfrm>
            <a:off x="9772250" y="5528792"/>
            <a:ext cx="1746650" cy="750137"/>
          </a:xfrm>
          <a:prstGeom prst="rect">
            <a:avLst/>
          </a:prstGeom>
        </p:spPr>
        <p:txBody>
          <a:bodyPr vert="horz" lIns="0" tIns="0" rIns="0" bIns="0" rtlCol="0">
            <a:noAutofit/>
          </a:bodyPr>
          <a:lstStyle>
            <a:lvl1pPr marL="288000" indent="-288000" algn="l" defTabSz="914400" rtl="0" eaLnBrk="1" latinLnBrk="0" hangingPunct="1">
              <a:lnSpc>
                <a:spcPct val="108000"/>
              </a:lnSpc>
              <a:spcBef>
                <a:spcPts val="0"/>
              </a:spcBef>
              <a:spcAft>
                <a:spcPts val="600"/>
              </a:spcAft>
              <a:buClr>
                <a:schemeClr val="accent1"/>
              </a:buClr>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Clr>
                <a:schemeClr val="accent1"/>
              </a:buClr>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Clr>
                <a:schemeClr val="accent1"/>
              </a:buClr>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100000"/>
              </a:lnSpc>
              <a:buFont typeface="Wingdings" panose="05000000000000000000" pitchFamily="2" charset="2"/>
              <a:buNone/>
            </a:pPr>
            <a:r>
              <a:rPr lang="en-IE" sz="1000" dirty="0" err="1"/>
              <a:t>Muestra</a:t>
            </a:r>
            <a:r>
              <a:rPr lang="en-IE" sz="1000" dirty="0"/>
              <a:t> de </a:t>
            </a:r>
            <a:r>
              <a:rPr lang="en-IE" sz="1000" dirty="0" err="1"/>
              <a:t>fidelización</a:t>
            </a:r>
            <a:r>
              <a:rPr lang="en-IE" sz="1000" dirty="0"/>
              <a:t> 12*</a:t>
            </a:r>
          </a:p>
          <a:p>
            <a:pPr marL="0" indent="0" algn="ctr">
              <a:lnSpc>
                <a:spcPct val="100000"/>
              </a:lnSpc>
              <a:buFont typeface="Wingdings" panose="05000000000000000000" pitchFamily="2" charset="2"/>
              <a:buNone/>
            </a:pPr>
            <a:r>
              <a:rPr lang="es-ES" sz="800" dirty="0"/>
              <a:t>Un sobre regular de tamaño completo de cualquiera de los productos probados anteriormente, o un artículo individual de </a:t>
            </a:r>
            <a:r>
              <a:rPr lang="es-ES" sz="800" dirty="0" err="1"/>
              <a:t>Alavida</a:t>
            </a:r>
            <a:r>
              <a:rPr lang="es-ES" sz="800" dirty="0"/>
              <a:t> (no incluye el X39 y ni el X49)</a:t>
            </a:r>
            <a:endParaRPr lang="en-IE" sz="800" dirty="0"/>
          </a:p>
        </p:txBody>
      </p:sp>
      <p:sp>
        <p:nvSpPr>
          <p:cNvPr id="35" name="TextBox 34">
            <a:extLst>
              <a:ext uri="{FF2B5EF4-FFF2-40B4-BE49-F238E27FC236}">
                <a16:creationId xmlns:a16="http://schemas.microsoft.com/office/drawing/2014/main" id="{F50BA747-BA02-B0F7-B871-6A2FAA9026BE}"/>
              </a:ext>
            </a:extLst>
          </p:cNvPr>
          <p:cNvSpPr txBox="1"/>
          <p:nvPr/>
        </p:nvSpPr>
        <p:spPr>
          <a:xfrm rot="10800000" flipV="1">
            <a:off x="9963149" y="863998"/>
            <a:ext cx="1364849" cy="691355"/>
          </a:xfrm>
          <a:prstGeom prst="rect">
            <a:avLst/>
          </a:prstGeom>
          <a:noFill/>
        </p:spPr>
        <p:txBody>
          <a:bodyPr wrap="square" lIns="0" tIns="0" rIns="0" bIns="0" anchor="t">
            <a:noAutofit/>
          </a:bodyPr>
          <a:lstStyle/>
          <a:p>
            <a:r>
              <a:rPr lang="en-IE" sz="800" i="1" dirty="0">
                <a:solidFill>
                  <a:schemeClr val="tx2"/>
                </a:solidFill>
                <a:latin typeface="Cabin" pitchFamily="2" charset="0"/>
              </a:rPr>
              <a:t>*Product may vary depending on market. See </a:t>
            </a:r>
            <a:r>
              <a:rPr lang="en-IE" sz="800" i="1" dirty="0">
                <a:solidFill>
                  <a:schemeClr val="tx2"/>
                </a:solidFill>
                <a:latin typeface="Cabin" pitchFamily="2" charset="0"/>
                <a:hlinkClick r:id="rId10"/>
              </a:rPr>
              <a:t>PC/PC+ Product Availability (rows 13 – 24) </a:t>
            </a:r>
            <a:r>
              <a:rPr lang="en-IE" sz="800" i="1" dirty="0">
                <a:solidFill>
                  <a:schemeClr val="tx2"/>
                </a:solidFill>
                <a:latin typeface="Cabin" pitchFamily="2" charset="0"/>
              </a:rPr>
              <a:t>for a full list of which markets will receive which loyalty samples.</a:t>
            </a:r>
          </a:p>
        </p:txBody>
      </p:sp>
      <p:pic>
        <p:nvPicPr>
          <p:cNvPr id="6" name="Picture 5">
            <a:extLst>
              <a:ext uri="{FF2B5EF4-FFF2-40B4-BE49-F238E27FC236}">
                <a16:creationId xmlns:a16="http://schemas.microsoft.com/office/drawing/2014/main" id="{D0319C95-FC5E-7548-D11D-15EABE925953}"/>
              </a:ext>
            </a:extLst>
          </p:cNvPr>
          <p:cNvPicPr>
            <a:picLocks noChangeAspect="1"/>
          </p:cNvPicPr>
          <p:nvPr/>
        </p:nvPicPr>
        <p:blipFill>
          <a:blip r:embed="rId9">
            <a:extLst>
              <a:ext uri="{28A0092B-C50C-407E-A947-70E740481C1C}">
                <a14:useLocalDpi xmlns:a14="http://schemas.microsoft.com/office/drawing/2010/main" val="0"/>
              </a:ext>
            </a:extLst>
          </a:blip>
          <a:srcRect/>
          <a:stretch/>
        </p:blipFill>
        <p:spPr>
          <a:xfrm>
            <a:off x="9963149" y="4681178"/>
            <a:ext cx="1364850" cy="720640"/>
          </a:xfrm>
          <a:prstGeom prst="rect">
            <a:avLst/>
          </a:prstGeom>
          <a:effectLst>
            <a:outerShdw blurRad="152400" dist="152400" dir="5400000" algn="ctr" rotWithShape="0">
              <a:srgbClr val="000000">
                <a:alpha val="15000"/>
              </a:srgbClr>
            </a:outerShdw>
          </a:effectLst>
        </p:spPr>
      </p:pic>
      <p:sp>
        <p:nvSpPr>
          <p:cNvPr id="9" name="Title 3">
            <a:extLst>
              <a:ext uri="{FF2B5EF4-FFF2-40B4-BE49-F238E27FC236}">
                <a16:creationId xmlns:a16="http://schemas.microsoft.com/office/drawing/2014/main" id="{F051773F-6EBA-F5D2-F37B-1A0FC798594B}"/>
              </a:ext>
            </a:extLst>
          </p:cNvPr>
          <p:cNvSpPr>
            <a:spLocks noGrp="1"/>
          </p:cNvSpPr>
          <p:nvPr>
            <p:ph type="title"/>
          </p:nvPr>
        </p:nvSpPr>
        <p:spPr>
          <a:xfrm>
            <a:off x="864000" y="864000"/>
            <a:ext cx="10464000" cy="826688"/>
          </a:xfrm>
        </p:spPr>
        <p:txBody>
          <a:bodyPr/>
          <a:lstStyle/>
          <a:p>
            <a:r>
              <a:rPr lang="pt-BR" dirty="0">
                <a:solidFill>
                  <a:schemeClr val="accent2"/>
                </a:solidFill>
              </a:rPr>
              <a:t>Muestras de fidelización - Cliente preferente Plus</a:t>
            </a:r>
            <a:endParaRPr lang="en-IE" dirty="0">
              <a:solidFill>
                <a:schemeClr val="accent2"/>
              </a:solidFill>
            </a:endParaRPr>
          </a:p>
        </p:txBody>
      </p:sp>
    </p:spTree>
    <p:extLst>
      <p:ext uri="{BB962C8B-B14F-4D97-AF65-F5344CB8AC3E}">
        <p14:creationId xmlns:p14="http://schemas.microsoft.com/office/powerpoint/2010/main" val="305237297"/>
      </p:ext>
    </p:extLst>
  </p:cSld>
  <p:clrMapOvr>
    <a:masterClrMapping/>
  </p:clrMapOvr>
  <mc:AlternateContent xmlns:mc="http://schemas.openxmlformats.org/markup-compatibility/2006" xmlns:p14="http://schemas.microsoft.com/office/powerpoint/2010/main">
    <mc:Choice Requires="p14">
      <p:transition spd="slow" p14:dur="1500">
        <p:fade/>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alpha val="57000"/>
          </a:schemeClr>
        </a:solidFill>
        <a:effectLst/>
      </p:bgPr>
    </p:bg>
    <p:spTree>
      <p:nvGrpSpPr>
        <p:cNvPr id="1" name=""/>
        <p:cNvGrpSpPr/>
        <p:nvPr/>
      </p:nvGrpSpPr>
      <p:grpSpPr>
        <a:xfrm>
          <a:off x="0" y="0"/>
          <a:ext cx="0" cy="0"/>
          <a:chOff x="0" y="0"/>
          <a:chExt cx="0" cy="0"/>
        </a:xfrm>
      </p:grpSpPr>
      <p:pic>
        <p:nvPicPr>
          <p:cNvPr id="9" name="Graphic 8">
            <a:extLst>
              <a:ext uri="{FF2B5EF4-FFF2-40B4-BE49-F238E27FC236}">
                <a16:creationId xmlns:a16="http://schemas.microsoft.com/office/drawing/2014/main" id="{2E7D46A9-8D80-DC19-A2AE-BEBFC68C4D18}"/>
              </a:ext>
            </a:extLst>
          </p:cNvPr>
          <p:cNvPicPr>
            <a:picLocks noGrp="1" noRot="1" noMove="1" noResize="1" noEditPoints="1" noAdjustHandles="1" noChangeArrowheads="1" noChangeShapeType="1" noCrop="1"/>
          </p:cNvPicPr>
          <p:nvPr/>
        </p:nvPicPr>
        <p:blipFill>
          <a:blip r:embed="rId2">
            <a:extLst>
              <a:ext uri="{96DAC541-7B7A-43D3-8B79-37D633B846F1}">
                <asvg:svgBlip xmlns:asvg="http://schemas.microsoft.com/office/drawing/2016/SVG/main" r:embed="rId3"/>
              </a:ext>
            </a:extLst>
          </a:blip>
          <a:srcRect r="2578" b="6475"/>
          <a:stretch/>
        </p:blipFill>
        <p:spPr>
          <a:xfrm>
            <a:off x="7777199" y="864000"/>
            <a:ext cx="4414801" cy="5994000"/>
          </a:xfrm>
          <a:prstGeom prst="rect">
            <a:avLst/>
          </a:prstGeom>
        </p:spPr>
      </p:pic>
      <p:sp>
        <p:nvSpPr>
          <p:cNvPr id="2" name="Title 1">
            <a:extLst>
              <a:ext uri="{FF2B5EF4-FFF2-40B4-BE49-F238E27FC236}">
                <a16:creationId xmlns:a16="http://schemas.microsoft.com/office/drawing/2014/main" id="{3EE36775-0270-9187-1558-6366BEDDF3BE}"/>
              </a:ext>
            </a:extLst>
          </p:cNvPr>
          <p:cNvSpPr>
            <a:spLocks noGrp="1"/>
          </p:cNvSpPr>
          <p:nvPr>
            <p:ph type="title"/>
          </p:nvPr>
        </p:nvSpPr>
        <p:spPr>
          <a:xfrm>
            <a:off x="864000" y="864000"/>
            <a:ext cx="5232000" cy="826688"/>
          </a:xfrm>
        </p:spPr>
        <p:txBody>
          <a:bodyPr/>
          <a:lstStyle/>
          <a:p>
            <a:r>
              <a:rPr lang="es-ES" dirty="0">
                <a:solidFill>
                  <a:schemeClr val="accent2"/>
                </a:solidFill>
              </a:rPr>
              <a:t>Mejoras al Programa de recomendaciones de clientes PC+</a:t>
            </a:r>
            <a:endParaRPr lang="en-IE" dirty="0">
              <a:solidFill>
                <a:schemeClr val="accent2"/>
              </a:solidFill>
            </a:endParaRPr>
          </a:p>
        </p:txBody>
      </p:sp>
      <p:sp>
        <p:nvSpPr>
          <p:cNvPr id="3" name="Content Placeholder 2">
            <a:extLst>
              <a:ext uri="{FF2B5EF4-FFF2-40B4-BE49-F238E27FC236}">
                <a16:creationId xmlns:a16="http://schemas.microsoft.com/office/drawing/2014/main" id="{A19CDE6A-E2D8-1F3C-7654-9E5D6D12D5A3}"/>
              </a:ext>
            </a:extLst>
          </p:cNvPr>
          <p:cNvSpPr>
            <a:spLocks noGrp="1"/>
          </p:cNvSpPr>
          <p:nvPr>
            <p:ph idx="1"/>
          </p:nvPr>
        </p:nvSpPr>
        <p:spPr>
          <a:xfrm>
            <a:off x="864001" y="2053037"/>
            <a:ext cx="5522286" cy="3940963"/>
          </a:xfrm>
        </p:spPr>
        <p:txBody>
          <a:bodyPr numCol="1" spcCol="288000"/>
          <a:lstStyle/>
          <a:p>
            <a:pPr>
              <a:buClr>
                <a:schemeClr val="accent2"/>
              </a:buClr>
            </a:pPr>
            <a:r>
              <a:rPr lang="es-ES" sz="1600" dirty="0"/>
              <a:t>Un cliente PC+ recibe un crédito de USD$100, que puede utilizar para obtener productos gratuitos, por cada tres clientes que recomiende y que realicen pedidos calificativos (es decir, que tengan valor contable) en un mes determinado, o por cada dos clientes que recomiende y que realicen pedidos calificativos, además del pedido de ese cliente PC+. No hay una cantidad calificativa mínima para los pedidos.</a:t>
            </a:r>
          </a:p>
          <a:p>
            <a:pPr>
              <a:buClr>
                <a:schemeClr val="accent2"/>
              </a:buClr>
            </a:pPr>
            <a:r>
              <a:rPr lang="es-ES" sz="1600" dirty="0"/>
              <a:t>Actualmente, los clientes PC+ deben activar una opción para recibir los puntos del Programa de recomendaciones. Lo anterior ya no será necesario, pues los puntos se aplicarán automáticamente.</a:t>
            </a:r>
          </a:p>
        </p:txBody>
      </p:sp>
    </p:spTree>
    <p:extLst>
      <p:ext uri="{BB962C8B-B14F-4D97-AF65-F5344CB8AC3E}">
        <p14:creationId xmlns:p14="http://schemas.microsoft.com/office/powerpoint/2010/main" val="16488117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alpha val="57000"/>
          </a:schemeClr>
        </a:solidFill>
        <a:effectLst/>
      </p:bgPr>
    </p:bg>
    <p:spTree>
      <p:nvGrpSpPr>
        <p:cNvPr id="1" name="">
          <a:extLst>
            <a:ext uri="{FF2B5EF4-FFF2-40B4-BE49-F238E27FC236}">
              <a16:creationId xmlns:a16="http://schemas.microsoft.com/office/drawing/2014/main" id="{8C28F052-C075-F90C-E4EB-197D7F86BF42}"/>
            </a:ext>
          </a:extLst>
        </p:cNvPr>
        <p:cNvGrpSpPr/>
        <p:nvPr/>
      </p:nvGrpSpPr>
      <p:grpSpPr>
        <a:xfrm>
          <a:off x="0" y="0"/>
          <a:ext cx="0" cy="0"/>
          <a:chOff x="0" y="0"/>
          <a:chExt cx="0" cy="0"/>
        </a:xfrm>
      </p:grpSpPr>
      <p:grpSp>
        <p:nvGrpSpPr>
          <p:cNvPr id="11" name="Group 10">
            <a:extLst>
              <a:ext uri="{FF2B5EF4-FFF2-40B4-BE49-F238E27FC236}">
                <a16:creationId xmlns:a16="http://schemas.microsoft.com/office/drawing/2014/main" id="{7E521E92-3BF0-825B-55B0-93F49B51B7A8}"/>
              </a:ext>
            </a:extLst>
          </p:cNvPr>
          <p:cNvGrpSpPr>
            <a:grpSpLocks noGrp="1" noUngrp="1" noRot="1" noMove="1" noResize="1"/>
          </p:cNvGrpSpPr>
          <p:nvPr/>
        </p:nvGrpSpPr>
        <p:grpSpPr>
          <a:xfrm>
            <a:off x="6093541" y="864000"/>
            <a:ext cx="6098458" cy="5994001"/>
            <a:chOff x="6093541" y="864000"/>
            <a:chExt cx="6098458" cy="5994001"/>
          </a:xfrm>
        </p:grpSpPr>
        <p:pic>
          <p:nvPicPr>
            <p:cNvPr id="9" name="Graphic 8">
              <a:extLst>
                <a:ext uri="{FF2B5EF4-FFF2-40B4-BE49-F238E27FC236}">
                  <a16:creationId xmlns:a16="http://schemas.microsoft.com/office/drawing/2014/main" id="{4FC66CAB-68F3-2D0E-4071-3113DEFA252F}"/>
                </a:ext>
              </a:extLst>
            </p:cNvPr>
            <p:cNvPicPr>
              <a:picLocks noGrp="1" noRot="1" noMove="1" noResize="1" noEditPoints="1" noAdjustHandles="1" noChangeArrowheads="1" noChangeShapeType="1" noCrop="1"/>
            </p:cNvPicPr>
            <p:nvPr/>
          </p:nvPicPr>
          <p:blipFill>
            <a:blip r:embed="rId2">
              <a:extLst>
                <a:ext uri="{96DAC541-7B7A-43D3-8B79-37D633B846F1}">
                  <asvg:svgBlip xmlns:asvg="http://schemas.microsoft.com/office/drawing/2016/SVG/main" r:embed="rId3"/>
                </a:ext>
              </a:extLst>
            </a:blip>
            <a:srcRect r="2578" b="6475"/>
            <a:stretch/>
          </p:blipFill>
          <p:spPr>
            <a:xfrm>
              <a:off x="6093541" y="864000"/>
              <a:ext cx="4414801" cy="5994000"/>
            </a:xfrm>
            <a:prstGeom prst="rect">
              <a:avLst/>
            </a:prstGeom>
          </p:spPr>
        </p:pic>
        <p:sp>
          <p:nvSpPr>
            <p:cNvPr id="10" name="Rectangle 9">
              <a:extLst>
                <a:ext uri="{FF2B5EF4-FFF2-40B4-BE49-F238E27FC236}">
                  <a16:creationId xmlns:a16="http://schemas.microsoft.com/office/drawing/2014/main" id="{EED2A50D-E53A-230E-F5A2-ABA1696EC2AD}"/>
                </a:ext>
              </a:extLst>
            </p:cNvPr>
            <p:cNvSpPr>
              <a:spLocks noGrp="1" noRot="1" noMove="1" noResize="1" noEditPoints="1" noAdjustHandles="1" noChangeArrowheads="1" noChangeShapeType="1"/>
            </p:cNvSpPr>
            <p:nvPr/>
          </p:nvSpPr>
          <p:spPr>
            <a:xfrm>
              <a:off x="8868228" y="864001"/>
              <a:ext cx="3323771" cy="5994000"/>
            </a:xfrm>
            <a:prstGeom prst="rect">
              <a:avLst/>
            </a:prstGeom>
            <a:solidFill>
              <a:schemeClr val="accent2">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E" dirty="0">
                <a:latin typeface="Cabin" pitchFamily="2" charset="0"/>
              </a:endParaRPr>
            </a:p>
          </p:txBody>
        </p:sp>
      </p:grpSp>
      <p:sp>
        <p:nvSpPr>
          <p:cNvPr id="3" name="Content Placeholder 2">
            <a:extLst>
              <a:ext uri="{FF2B5EF4-FFF2-40B4-BE49-F238E27FC236}">
                <a16:creationId xmlns:a16="http://schemas.microsoft.com/office/drawing/2014/main" id="{0FEAA090-F7BB-C910-732E-429AD23A5428}"/>
              </a:ext>
            </a:extLst>
          </p:cNvPr>
          <p:cNvSpPr>
            <a:spLocks noGrp="1"/>
          </p:cNvSpPr>
          <p:nvPr>
            <p:ph idx="1"/>
          </p:nvPr>
        </p:nvSpPr>
        <p:spPr>
          <a:xfrm>
            <a:off x="864001" y="2053037"/>
            <a:ext cx="4409882" cy="3940963"/>
          </a:xfrm>
        </p:spPr>
        <p:txBody>
          <a:bodyPr numCol="1" spcCol="288000"/>
          <a:lstStyle/>
          <a:p>
            <a:pPr>
              <a:buClr>
                <a:schemeClr val="accent2"/>
              </a:buClr>
            </a:pPr>
            <a:r>
              <a:rPr lang="es-ES" sz="1600" dirty="0"/>
              <a:t>En este momento, los puntos del Programa de recomendaciones solo pueden aplicarse a parches. Con estas mejoras, los puntos del Programa de recomendaciones se podrán aplicar a cualquier artículo (excepto la cuota de renovación).</a:t>
            </a:r>
          </a:p>
          <a:p>
            <a:pPr>
              <a:buClr>
                <a:schemeClr val="accent2"/>
              </a:buClr>
            </a:pPr>
            <a:r>
              <a:rPr lang="es-ES" sz="1600" dirty="0"/>
              <a:t>Asimismo, se eliminará el requisito de subtotal mínimo del cliente recomendado. Cualquier pedido con valor contable contará como pedido calificativo.</a:t>
            </a:r>
          </a:p>
          <a:p>
            <a:pPr>
              <a:buClr>
                <a:schemeClr val="accent2"/>
              </a:buClr>
            </a:pPr>
            <a:r>
              <a:rPr lang="es-ES" sz="1600" dirty="0"/>
              <a:t>El crédito se aplica solo a los MSO y cubre únicamente productos, no gastos de envío o impuestos.</a:t>
            </a:r>
          </a:p>
        </p:txBody>
      </p:sp>
      <p:sp>
        <p:nvSpPr>
          <p:cNvPr id="5" name="Content Placeholder 4">
            <a:extLst>
              <a:ext uri="{FF2B5EF4-FFF2-40B4-BE49-F238E27FC236}">
                <a16:creationId xmlns:a16="http://schemas.microsoft.com/office/drawing/2014/main" id="{F5E710FE-9270-61E8-B647-91B7B30F1D42}"/>
              </a:ext>
            </a:extLst>
          </p:cNvPr>
          <p:cNvSpPr txBox="1">
            <a:spLocks/>
          </p:cNvSpPr>
          <p:nvPr/>
        </p:nvSpPr>
        <p:spPr>
          <a:xfrm>
            <a:off x="6728628" y="2074074"/>
            <a:ext cx="5085542" cy="1909363"/>
          </a:xfrm>
          <a:prstGeom prst="rect">
            <a:avLst/>
          </a:prstGeom>
        </p:spPr>
        <p:txBody>
          <a:bodyPr vert="horz" lIns="0" tIns="0" rIns="0" bIns="0" numCol="1" spcCol="288000" rtlCol="0">
            <a:noAutofit/>
          </a:bodyPr>
          <a:lstStyle>
            <a:lvl1pPr marL="228600" indent="-228600" algn="l" defTabSz="914400" rtl="0" eaLnBrk="1" latinLnBrk="0" hangingPunct="1">
              <a:lnSpc>
                <a:spcPct val="90000"/>
              </a:lnSpc>
              <a:spcBef>
                <a:spcPts val="1000"/>
              </a:spcBef>
              <a:buClr>
                <a:schemeClr val="accent1"/>
              </a:buClr>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Clr>
                <a:schemeClr val="accent1"/>
              </a:buClr>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Clr>
                <a:schemeClr val="accent1"/>
              </a:buClr>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8000"/>
              </a:lnSpc>
              <a:spcBef>
                <a:spcPts val="0"/>
              </a:spcBef>
              <a:spcAft>
                <a:spcPts val="1200"/>
              </a:spcAft>
              <a:buNone/>
            </a:pPr>
            <a:r>
              <a:rPr lang="es-ES" sz="2000" b="1" dirty="0">
                <a:solidFill>
                  <a:schemeClr val="accent2"/>
                </a:solidFill>
              </a:rPr>
              <a:t>Widget del Programa de recomendaciones:</a:t>
            </a:r>
            <a:endParaRPr lang="en-IE" sz="1600" dirty="0">
              <a:solidFill>
                <a:schemeClr val="accent2"/>
              </a:solidFill>
            </a:endParaRPr>
          </a:p>
        </p:txBody>
      </p:sp>
      <p:pic>
        <p:nvPicPr>
          <p:cNvPr id="6" name="Picture 5">
            <a:extLst>
              <a:ext uri="{FF2B5EF4-FFF2-40B4-BE49-F238E27FC236}">
                <a16:creationId xmlns:a16="http://schemas.microsoft.com/office/drawing/2014/main" id="{26B67DC6-E842-F5E5-CBD4-BA839FB8D42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728629" y="2807386"/>
            <a:ext cx="5085542" cy="3186614"/>
          </a:xfrm>
          <a:prstGeom prst="roundRect">
            <a:avLst>
              <a:gd name="adj" fmla="val 4369"/>
            </a:avLst>
          </a:prstGeom>
        </p:spPr>
      </p:pic>
      <p:sp>
        <p:nvSpPr>
          <p:cNvPr id="14" name="Title 1">
            <a:extLst>
              <a:ext uri="{FF2B5EF4-FFF2-40B4-BE49-F238E27FC236}">
                <a16:creationId xmlns:a16="http://schemas.microsoft.com/office/drawing/2014/main" id="{645B33D2-4863-012C-B9AD-FC69372B7132}"/>
              </a:ext>
            </a:extLst>
          </p:cNvPr>
          <p:cNvSpPr txBox="1">
            <a:spLocks/>
          </p:cNvSpPr>
          <p:nvPr/>
        </p:nvSpPr>
        <p:spPr>
          <a:xfrm>
            <a:off x="863999" y="864000"/>
            <a:ext cx="5229541" cy="826688"/>
          </a:xfrm>
          <a:prstGeom prst="rect">
            <a:avLst/>
          </a:prstGeom>
        </p:spPr>
        <p:txBody>
          <a:bodyPr vert="horz" lIns="0" tIns="0" rIns="0" bIns="0" rtlCol="0" anchor="t">
            <a:noAutofit/>
          </a:bodyPr>
          <a:lstStyle>
            <a:lvl1pPr algn="l" defTabSz="914400" rtl="0" eaLnBrk="1" latinLnBrk="0" hangingPunct="1">
              <a:lnSpc>
                <a:spcPct val="90000"/>
              </a:lnSpc>
              <a:spcBef>
                <a:spcPct val="0"/>
              </a:spcBef>
              <a:buNone/>
              <a:defRPr sz="2800" b="1" kern="1200">
                <a:solidFill>
                  <a:schemeClr val="tx2"/>
                </a:solidFill>
                <a:latin typeface="Cabin" pitchFamily="2" charset="0"/>
                <a:ea typeface="+mj-ea"/>
                <a:cs typeface="+mj-cs"/>
              </a:defRPr>
            </a:lvl1pPr>
          </a:lstStyle>
          <a:p>
            <a:r>
              <a:rPr lang="es-ES" dirty="0">
                <a:solidFill>
                  <a:schemeClr val="accent2"/>
                </a:solidFill>
              </a:rPr>
              <a:t>Mejoras al Programa de recomendaciones de clientes PC+</a:t>
            </a:r>
            <a:endParaRPr lang="en-IE" dirty="0">
              <a:solidFill>
                <a:schemeClr val="accent2"/>
              </a:solidFill>
            </a:endParaRPr>
          </a:p>
        </p:txBody>
      </p:sp>
    </p:spTree>
    <p:extLst>
      <p:ext uri="{BB962C8B-B14F-4D97-AF65-F5344CB8AC3E}">
        <p14:creationId xmlns:p14="http://schemas.microsoft.com/office/powerpoint/2010/main" val="8930604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3">
            <a:lumMod val="20000"/>
            <a:lumOff val="80000"/>
            <a:alpha val="57000"/>
          </a:schemeClr>
        </a:solidFill>
        <a:effectLst/>
      </p:bgPr>
    </p:bg>
    <p:spTree>
      <p:nvGrpSpPr>
        <p:cNvPr id="1" name="">
          <a:extLst>
            <a:ext uri="{FF2B5EF4-FFF2-40B4-BE49-F238E27FC236}">
              <a16:creationId xmlns:a16="http://schemas.microsoft.com/office/drawing/2014/main" id="{06983DE5-5107-EE35-F603-18D2D5BAECF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5C6F8EA-17B3-8FA9-3929-8F89874591EC}"/>
              </a:ext>
            </a:extLst>
          </p:cNvPr>
          <p:cNvSpPr>
            <a:spLocks noGrp="1"/>
          </p:cNvSpPr>
          <p:nvPr>
            <p:ph type="title"/>
          </p:nvPr>
        </p:nvSpPr>
        <p:spPr/>
        <p:txBody>
          <a:bodyPr/>
          <a:lstStyle/>
          <a:p>
            <a:r>
              <a:rPr lang="en-IE" dirty="0" err="1">
                <a:solidFill>
                  <a:schemeClr val="accent3"/>
                </a:solidFill>
              </a:rPr>
              <a:t>Preguntas</a:t>
            </a:r>
            <a:r>
              <a:rPr lang="en-IE" dirty="0">
                <a:solidFill>
                  <a:schemeClr val="accent3"/>
                </a:solidFill>
              </a:rPr>
              <a:t> </a:t>
            </a:r>
            <a:r>
              <a:rPr lang="en-IE" dirty="0" err="1">
                <a:solidFill>
                  <a:schemeClr val="accent3"/>
                </a:solidFill>
              </a:rPr>
              <a:t>frecuentes</a:t>
            </a:r>
            <a:endParaRPr lang="en-IE" dirty="0">
              <a:solidFill>
                <a:schemeClr val="accent3"/>
              </a:solidFill>
            </a:endParaRPr>
          </a:p>
        </p:txBody>
      </p:sp>
      <p:sp>
        <p:nvSpPr>
          <p:cNvPr id="4" name="Content Placeholder 2">
            <a:extLst>
              <a:ext uri="{FF2B5EF4-FFF2-40B4-BE49-F238E27FC236}">
                <a16:creationId xmlns:a16="http://schemas.microsoft.com/office/drawing/2014/main" id="{F78360D2-846F-428F-36E6-B09BB3D9EFEE}"/>
              </a:ext>
            </a:extLst>
          </p:cNvPr>
          <p:cNvSpPr txBox="1">
            <a:spLocks/>
          </p:cNvSpPr>
          <p:nvPr/>
        </p:nvSpPr>
        <p:spPr>
          <a:xfrm>
            <a:off x="864000" y="1690688"/>
            <a:ext cx="10464000" cy="3940963"/>
          </a:xfrm>
          <a:prstGeom prst="rect">
            <a:avLst/>
          </a:prstGeom>
        </p:spPr>
        <p:txBody>
          <a:bodyPr vert="horz" lIns="0" tIns="0" rIns="0" bIns="0" numCol="1" rtlCol="0">
            <a:noAutofit/>
          </a:bodyPr>
          <a:lstStyle>
            <a:lvl1pPr marL="288000" indent="-288000" algn="l" defTabSz="914400" rtl="0" eaLnBrk="1" latinLnBrk="0" hangingPunct="1">
              <a:lnSpc>
                <a:spcPct val="108000"/>
              </a:lnSpc>
              <a:spcBef>
                <a:spcPts val="0"/>
              </a:spcBef>
              <a:spcAft>
                <a:spcPts val="600"/>
              </a:spcAft>
              <a:buClr>
                <a:schemeClr val="accent1"/>
              </a:buClr>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Clr>
                <a:schemeClr val="accent1"/>
              </a:buClr>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Clr>
                <a:schemeClr val="accent1"/>
              </a:buClr>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540000" indent="-540000">
              <a:lnSpc>
                <a:spcPct val="100000"/>
              </a:lnSpc>
              <a:spcAft>
                <a:spcPts val="0"/>
              </a:spcAft>
              <a:buFont typeface="Wingdings" panose="05000000000000000000" pitchFamily="2" charset="2"/>
              <a:buNone/>
            </a:pPr>
            <a:r>
              <a:rPr lang="es-ES" sz="1200" b="1" dirty="0">
                <a:solidFill>
                  <a:schemeClr val="accent3"/>
                </a:solidFill>
              </a:rPr>
              <a:t>P1	¿CUÁL ES LA FECHA PREVISTA DEL LANZAMIENTO?</a:t>
            </a:r>
          </a:p>
          <a:p>
            <a:pPr marL="540000" indent="-540000">
              <a:lnSpc>
                <a:spcPct val="100000"/>
              </a:lnSpc>
              <a:buNone/>
            </a:pPr>
            <a:r>
              <a:rPr lang="es-ES" sz="1200" dirty="0"/>
              <a:t>R1	El lanzamiento está previsto para la primavera de 2025</a:t>
            </a:r>
          </a:p>
          <a:p>
            <a:pPr marL="540000" indent="-540000">
              <a:lnSpc>
                <a:spcPct val="100000"/>
              </a:lnSpc>
              <a:spcAft>
                <a:spcPts val="0"/>
              </a:spcAft>
              <a:buFont typeface="Wingdings" panose="05000000000000000000" pitchFamily="2" charset="2"/>
              <a:buNone/>
            </a:pPr>
            <a:r>
              <a:rPr lang="es-ES" sz="1200" b="1" dirty="0">
                <a:solidFill>
                  <a:schemeClr val="accent3"/>
                </a:solidFill>
              </a:rPr>
              <a:t>P2	¿EN QUÉ PAÍSES SE LANZARÁN ESTAS MEJORAS?</a:t>
            </a:r>
          </a:p>
          <a:p>
            <a:pPr marL="540000" indent="-540000">
              <a:lnSpc>
                <a:spcPct val="100000"/>
              </a:lnSpc>
              <a:buNone/>
            </a:pPr>
            <a:r>
              <a:rPr lang="es-ES" sz="1200" dirty="0"/>
              <a:t>R2	En todos los países donde funcione actualmente el programa PC/PC+, lo que corresponde a todos nuestros mercados salvo Japón y Corea. </a:t>
            </a:r>
          </a:p>
          <a:p>
            <a:pPr marL="540000" indent="-540000">
              <a:lnSpc>
                <a:spcPct val="100000"/>
              </a:lnSpc>
              <a:spcAft>
                <a:spcPts val="0"/>
              </a:spcAft>
              <a:buFont typeface="Wingdings" panose="05000000000000000000" pitchFamily="2" charset="2"/>
              <a:buNone/>
            </a:pPr>
            <a:r>
              <a:rPr lang="es-ES" sz="1200" b="1" dirty="0">
                <a:solidFill>
                  <a:schemeClr val="accent3"/>
                </a:solidFill>
              </a:rPr>
              <a:t>P3	¿QUÉ CAMBIOS TENDRÁ EL PROGRAMA DE CLIENTE PREFERENTE?</a:t>
            </a:r>
          </a:p>
          <a:p>
            <a:pPr marL="540000" indent="-540000">
              <a:lnSpc>
                <a:spcPct val="100000"/>
              </a:lnSpc>
              <a:buNone/>
            </a:pPr>
            <a:r>
              <a:rPr lang="es-ES" sz="1200" dirty="0"/>
              <a:t>R3	En lugar de recibir “</a:t>
            </a:r>
            <a:r>
              <a:rPr lang="es-ES" sz="1200" dirty="0" err="1"/>
              <a:t>swag</a:t>
            </a:r>
            <a:r>
              <a:rPr lang="es-ES" sz="1200" dirty="0"/>
              <a:t>” gratuitos de </a:t>
            </a:r>
            <a:r>
              <a:rPr lang="es-ES" sz="1200" dirty="0" err="1"/>
              <a:t>LifeWave</a:t>
            </a:r>
            <a:r>
              <a:rPr lang="es-ES" sz="1200" dirty="0"/>
              <a:t> tras el 3.º, 6.º, 9.º y 12.º pedido de suscripción mensual, los clientes PC recibirán paquetes de muestras de 10 parches en esos mismos periodos. En la mayoría de los mercados, los clientes PC recibirán un paquete de muestra de Y-Age </a:t>
            </a:r>
            <a:r>
              <a:rPr lang="es-ES" sz="1200" dirty="0" err="1"/>
              <a:t>Aeon</a:t>
            </a:r>
            <a:r>
              <a:rPr lang="es-ES" sz="1200" dirty="0"/>
              <a:t> con su 4.º MSO, un paquete de muestra de Y-Age </a:t>
            </a:r>
            <a:r>
              <a:rPr lang="es-ES" sz="1200" dirty="0" err="1"/>
              <a:t>Glutathione</a:t>
            </a:r>
            <a:r>
              <a:rPr lang="es-ES" sz="1200" dirty="0"/>
              <a:t> con su 7.º MSO y un paquete de muestra de </a:t>
            </a:r>
            <a:r>
              <a:rPr lang="es-ES" sz="1200" dirty="0" err="1"/>
              <a:t>Silent</a:t>
            </a:r>
            <a:r>
              <a:rPr lang="es-ES" sz="1200" dirty="0"/>
              <a:t> </a:t>
            </a:r>
            <a:r>
              <a:rPr lang="es-ES" sz="1200" dirty="0" err="1"/>
              <a:t>Nights</a:t>
            </a:r>
            <a:r>
              <a:rPr lang="es-ES" sz="1200" dirty="0"/>
              <a:t> con su 10.º MSO. Después de su 12.º MSO, podrán elegir entre recibir una versión de tamaño normal de cualquiera de esos tres productos o uno de los productos </a:t>
            </a:r>
            <a:r>
              <a:rPr lang="es-ES" sz="1200" dirty="0" err="1"/>
              <a:t>Alavida</a:t>
            </a:r>
            <a:r>
              <a:rPr lang="es-ES" sz="1200" dirty="0"/>
              <a:t>. Asimismo, les enviaremos un “</a:t>
            </a:r>
            <a:r>
              <a:rPr lang="es-ES" sz="1200" dirty="0" err="1"/>
              <a:t>autoresponder</a:t>
            </a:r>
            <a:r>
              <a:rPr lang="es-ES" sz="1200" dirty="0"/>
              <a:t>” después de su 12.º mes, para que seleccionen el producto que deseen en el widget del Back Office. Si no eligen nada, les enviaremos automáticamente un sobre de tamaño completo de </a:t>
            </a:r>
            <a:r>
              <a:rPr lang="es-ES" sz="1200" dirty="0" err="1"/>
              <a:t>Aeon</a:t>
            </a:r>
            <a:r>
              <a:rPr lang="es-ES" sz="1200" dirty="0"/>
              <a:t>. </a:t>
            </a:r>
          </a:p>
          <a:p>
            <a:pPr marL="540000" indent="-540000">
              <a:lnSpc>
                <a:spcPct val="100000"/>
              </a:lnSpc>
              <a:spcAft>
                <a:spcPts val="0"/>
              </a:spcAft>
              <a:buFont typeface="Wingdings" panose="05000000000000000000" pitchFamily="2" charset="2"/>
              <a:buNone/>
            </a:pPr>
            <a:r>
              <a:rPr lang="es-ES" sz="1200" b="1" dirty="0">
                <a:solidFill>
                  <a:schemeClr val="accent3"/>
                </a:solidFill>
              </a:rPr>
              <a:t>P4	¿QUÉ PASA SI UN CLIENTE PREFERENTE QUIERE PASAR AL PROGRAMA PC+?</a:t>
            </a:r>
          </a:p>
          <a:p>
            <a:pPr marL="540000" indent="-540000">
              <a:lnSpc>
                <a:spcPct val="100000"/>
              </a:lnSpc>
              <a:buNone/>
            </a:pPr>
            <a:r>
              <a:rPr lang="es-ES" sz="1200" dirty="0"/>
              <a:t>R4	Cuando un Cliente Preferente realice un MSO, podrá ascender a la categoría PC+ por USD$25/€25. Si el cliente elige esa opción, ascenderá al programa PC+.</a:t>
            </a:r>
          </a:p>
          <a:p>
            <a:pPr marL="540000" indent="-540000">
              <a:lnSpc>
                <a:spcPct val="100000"/>
              </a:lnSpc>
              <a:spcAft>
                <a:spcPts val="0"/>
              </a:spcAft>
              <a:buFont typeface="Wingdings" panose="05000000000000000000" pitchFamily="2" charset="2"/>
              <a:buNone/>
            </a:pPr>
            <a:r>
              <a:rPr lang="es-ES" sz="1200" b="1" dirty="0">
                <a:solidFill>
                  <a:schemeClr val="accent3"/>
                </a:solidFill>
              </a:rPr>
              <a:t>P5	¿LA INSCRIPCIÓN COMO CLIENTE PC+ SERÁ DISTINTA A LA DE CLIENTE PREFERENTE?</a:t>
            </a:r>
          </a:p>
          <a:p>
            <a:pPr marL="540000" indent="-540000">
              <a:lnSpc>
                <a:spcPct val="100000"/>
              </a:lnSpc>
              <a:buNone/>
            </a:pPr>
            <a:r>
              <a:rPr lang="es-ES" sz="1200" dirty="0"/>
              <a:t>R5	Cuando un cliente selecciona un artículo y hace clic en el botón “Añadir al carrito”, aparece una ventana emergente. La ventana emergente muestra cómo convertirse en Cliente Minorista, Cliente Preferente o miembro PC+. Si el cliente selecciona PC+, su artículo y la cuota de inscripción como miembro PC+ se añaden a su carrito de la compra. Después de revisar el pedido como PC+, se le pedirá que cree un pedido de suscripción mensual (MSO). Podrá hacer clic en el botón “por defecto” para añadir automáticamente los artículos de su carrito de la compra a su MSO y, a continuación, seleccionar más artículos para su MSO o para un pedido único. También podrá establecer la fecha en la que desea empezar a recibir su(s) producto(s) de suscripción.</a:t>
            </a:r>
            <a:endParaRPr lang="es-ES" sz="1200" b="1" dirty="0">
              <a:solidFill>
                <a:schemeClr val="accent3"/>
              </a:solidFill>
            </a:endParaRPr>
          </a:p>
        </p:txBody>
      </p:sp>
    </p:spTree>
    <p:extLst>
      <p:ext uri="{BB962C8B-B14F-4D97-AF65-F5344CB8AC3E}">
        <p14:creationId xmlns:p14="http://schemas.microsoft.com/office/powerpoint/2010/main" val="215995082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3">
            <a:lumMod val="20000"/>
            <a:lumOff val="80000"/>
            <a:alpha val="57000"/>
          </a:schemeClr>
        </a:solidFill>
        <a:effectLst/>
      </p:bgPr>
    </p:bg>
    <p:spTree>
      <p:nvGrpSpPr>
        <p:cNvPr id="1" name="">
          <a:extLst>
            <a:ext uri="{FF2B5EF4-FFF2-40B4-BE49-F238E27FC236}">
              <a16:creationId xmlns:a16="http://schemas.microsoft.com/office/drawing/2014/main" id="{DD3F539C-A31C-1357-64B2-1D63CCB881A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306B805-D73C-632E-D363-DC9D4330EE84}"/>
              </a:ext>
            </a:extLst>
          </p:cNvPr>
          <p:cNvSpPr>
            <a:spLocks noGrp="1"/>
          </p:cNvSpPr>
          <p:nvPr>
            <p:ph type="title"/>
          </p:nvPr>
        </p:nvSpPr>
        <p:spPr/>
        <p:txBody>
          <a:bodyPr/>
          <a:lstStyle/>
          <a:p>
            <a:r>
              <a:rPr lang="en-IE" dirty="0" err="1">
                <a:solidFill>
                  <a:schemeClr val="accent3"/>
                </a:solidFill>
              </a:rPr>
              <a:t>Preguntas</a:t>
            </a:r>
            <a:r>
              <a:rPr lang="en-IE" dirty="0">
                <a:solidFill>
                  <a:schemeClr val="accent3"/>
                </a:solidFill>
              </a:rPr>
              <a:t> </a:t>
            </a:r>
            <a:r>
              <a:rPr lang="en-IE" dirty="0" err="1">
                <a:solidFill>
                  <a:schemeClr val="accent3"/>
                </a:solidFill>
              </a:rPr>
              <a:t>frecuentes</a:t>
            </a:r>
            <a:endParaRPr lang="en-IE" dirty="0">
              <a:solidFill>
                <a:schemeClr val="accent3"/>
              </a:solidFill>
            </a:endParaRPr>
          </a:p>
        </p:txBody>
      </p:sp>
      <p:sp>
        <p:nvSpPr>
          <p:cNvPr id="4" name="Content Placeholder 2">
            <a:extLst>
              <a:ext uri="{FF2B5EF4-FFF2-40B4-BE49-F238E27FC236}">
                <a16:creationId xmlns:a16="http://schemas.microsoft.com/office/drawing/2014/main" id="{E4C620DA-4BAC-F42B-9A5F-DF8DF9131536}"/>
              </a:ext>
            </a:extLst>
          </p:cNvPr>
          <p:cNvSpPr txBox="1">
            <a:spLocks/>
          </p:cNvSpPr>
          <p:nvPr/>
        </p:nvSpPr>
        <p:spPr>
          <a:xfrm>
            <a:off x="864000" y="1690688"/>
            <a:ext cx="10464000" cy="3940963"/>
          </a:xfrm>
          <a:prstGeom prst="rect">
            <a:avLst/>
          </a:prstGeom>
        </p:spPr>
        <p:txBody>
          <a:bodyPr vert="horz" lIns="0" tIns="0" rIns="0" bIns="0" numCol="1" rtlCol="0">
            <a:noAutofit/>
          </a:bodyPr>
          <a:lstStyle>
            <a:lvl1pPr marL="288000" indent="-288000" algn="l" defTabSz="914400" rtl="0" eaLnBrk="1" latinLnBrk="0" hangingPunct="1">
              <a:lnSpc>
                <a:spcPct val="108000"/>
              </a:lnSpc>
              <a:spcBef>
                <a:spcPts val="0"/>
              </a:spcBef>
              <a:spcAft>
                <a:spcPts val="600"/>
              </a:spcAft>
              <a:buClr>
                <a:schemeClr val="accent1"/>
              </a:buClr>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Clr>
                <a:schemeClr val="accent1"/>
              </a:buClr>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Clr>
                <a:schemeClr val="accent1"/>
              </a:buClr>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540000" indent="-540000">
              <a:lnSpc>
                <a:spcPct val="100000"/>
              </a:lnSpc>
              <a:spcAft>
                <a:spcPts val="0"/>
              </a:spcAft>
              <a:buFont typeface="Wingdings" panose="05000000000000000000" pitchFamily="2" charset="2"/>
              <a:buNone/>
            </a:pPr>
            <a:r>
              <a:rPr lang="es-ES" sz="1200" b="1" dirty="0">
                <a:solidFill>
                  <a:schemeClr val="accent3"/>
                </a:solidFill>
              </a:rPr>
              <a:t>P6	¿QUÉ PASA SI UN CLIENTE PC+ NO PAGA SU CUOTA DE RENOVACIÓN EN LA FECHA PREVISTA, PERO TIENE UNA SUSCRIPCIÓN MENSUAL ACTIVA?</a:t>
            </a:r>
          </a:p>
          <a:p>
            <a:pPr marL="540000" indent="-540000">
              <a:lnSpc>
                <a:spcPct val="100000"/>
              </a:lnSpc>
              <a:buNone/>
            </a:pPr>
            <a:r>
              <a:rPr lang="es-ES" sz="1200" dirty="0"/>
              <a:t>R6	Los miembros PC+ que no paguen la cuota de renovación en el plazo de una semana después de la fecha de renovación de su suscripción PC+ podrán seguir disfrutando de los precios al por mayor como Cliente Preferente, pero no podrán disfrutar de los otros beneficios del programa PC+. Si no tienen un MSO activo, tendrán que pagar precios minoristas por los productos. </a:t>
            </a:r>
          </a:p>
          <a:p>
            <a:pPr marL="540000" indent="-540000">
              <a:lnSpc>
                <a:spcPct val="100000"/>
              </a:lnSpc>
              <a:spcAft>
                <a:spcPts val="0"/>
              </a:spcAft>
              <a:buFont typeface="Wingdings" panose="05000000000000000000" pitchFamily="2" charset="2"/>
              <a:buNone/>
            </a:pPr>
            <a:r>
              <a:rPr lang="es-ES" sz="1200" b="1" dirty="0">
                <a:solidFill>
                  <a:schemeClr val="accent3"/>
                </a:solidFill>
              </a:rPr>
              <a:t>P7	¿CUÁNTO DURA LA SUSCRIPCIÓN A UN PROGRAMA PC+?</a:t>
            </a:r>
          </a:p>
          <a:p>
            <a:pPr marL="540000" indent="-540000">
              <a:lnSpc>
                <a:spcPct val="100000"/>
              </a:lnSpc>
              <a:buNone/>
            </a:pPr>
            <a:r>
              <a:rPr lang="es-ES" sz="1200" dirty="0"/>
              <a:t>R7	Un año a partir de la inscripción. Los miembros PC+ ya no recibirán una renovación gratuita de la suscripción anual al final de ese primer año. En consecuencia, todos los clientes PC+ tendrán que pagar una cuota de renovación anual de $25/€25 para seguir siendo clientes PC+.</a:t>
            </a:r>
          </a:p>
          <a:p>
            <a:pPr marL="540000" indent="-540000">
              <a:lnSpc>
                <a:spcPct val="100000"/>
              </a:lnSpc>
              <a:spcAft>
                <a:spcPts val="0"/>
              </a:spcAft>
              <a:buFont typeface="Wingdings" panose="05000000000000000000" pitchFamily="2" charset="2"/>
              <a:buNone/>
            </a:pPr>
            <a:r>
              <a:rPr lang="es-ES" sz="1200" b="1" dirty="0">
                <a:solidFill>
                  <a:schemeClr val="accent3"/>
                </a:solidFill>
              </a:rPr>
              <a:t>P8	¿QUÉ PASA SI UN MIEMBRO PC+ CANCELA SU MSO?</a:t>
            </a:r>
          </a:p>
          <a:p>
            <a:pPr marL="540000" indent="-540000">
              <a:lnSpc>
                <a:spcPct val="100000"/>
              </a:lnSpc>
              <a:buNone/>
            </a:pPr>
            <a:r>
              <a:rPr lang="es-ES" sz="1200" dirty="0"/>
              <a:t>R8	Si un miembro PC+ cancela su MSO, seguirá formando parte del programa hasta la fecha de renovación, pero no podrá disfrutar de los precios al por mayor. Si no paga la cuota de renovación, dejará de ser miembro PC+ y pasará a ser Cliente Minorista.</a:t>
            </a:r>
          </a:p>
          <a:p>
            <a:pPr marL="540000" indent="-540000">
              <a:lnSpc>
                <a:spcPct val="100000"/>
              </a:lnSpc>
              <a:spcAft>
                <a:spcPts val="0"/>
              </a:spcAft>
              <a:buFont typeface="Wingdings" panose="05000000000000000000" pitchFamily="2" charset="2"/>
              <a:buNone/>
            </a:pPr>
            <a:r>
              <a:rPr lang="es-ES" sz="1200" b="1" dirty="0">
                <a:solidFill>
                  <a:schemeClr val="accent3"/>
                </a:solidFill>
              </a:rPr>
              <a:t>P9	¿QUÉ PASA SI UN CLIENTE MINORISTA CREA UN MSO Y PAGA LA CUOTA DE INSCRIPCIÓN DE $25/€25?</a:t>
            </a:r>
          </a:p>
          <a:p>
            <a:pPr marL="540000" indent="-540000">
              <a:lnSpc>
                <a:spcPct val="100000"/>
              </a:lnSpc>
              <a:buNone/>
            </a:pPr>
            <a:r>
              <a:rPr lang="es-ES" sz="1200" dirty="0"/>
              <a:t>R9	Pasará al programa PC+. </a:t>
            </a:r>
          </a:p>
          <a:p>
            <a:pPr marL="540000" indent="-540000">
              <a:lnSpc>
                <a:spcPct val="100000"/>
              </a:lnSpc>
              <a:spcAft>
                <a:spcPts val="0"/>
              </a:spcAft>
              <a:buFont typeface="Wingdings" panose="05000000000000000000" pitchFamily="2" charset="2"/>
              <a:buNone/>
            </a:pPr>
            <a:r>
              <a:rPr lang="es-ES" sz="1200" b="1" dirty="0">
                <a:solidFill>
                  <a:schemeClr val="accent3"/>
                </a:solidFill>
              </a:rPr>
              <a:t>P10	¿LA CUOTA DE RENOVACIÓN ANUAL ES REEMBOLSABLE?</a:t>
            </a:r>
          </a:p>
          <a:p>
            <a:pPr marL="540000" indent="-540000">
              <a:lnSpc>
                <a:spcPct val="100000"/>
              </a:lnSpc>
              <a:buNone/>
            </a:pPr>
            <a:r>
              <a:rPr lang="es-ES" sz="1200" dirty="0"/>
              <a:t>R10	La cuota de $25.00/€25.00 no es reembolsable. Los clientes recibirán un correo electrónico de notificación para saber si desean renovar antes de que su estatus caduque.</a:t>
            </a:r>
          </a:p>
          <a:p>
            <a:pPr marL="540000" indent="-540000">
              <a:lnSpc>
                <a:spcPct val="100000"/>
              </a:lnSpc>
              <a:spcAft>
                <a:spcPts val="0"/>
              </a:spcAft>
              <a:buFont typeface="Wingdings" panose="05000000000000000000" pitchFamily="2" charset="2"/>
              <a:buNone/>
            </a:pPr>
            <a:r>
              <a:rPr lang="es-ES" sz="1200" b="1" dirty="0">
                <a:solidFill>
                  <a:schemeClr val="accent3"/>
                </a:solidFill>
              </a:rPr>
              <a:t>P11	¿PUEDE UN MIEMBRO PC RETIRARSE O SALTARSE ALGUNOS MESES DE SU SUSCRIPCIÓN EN UN AÑO Y CONSERVAR SUS BENEFICIOS PC+?</a:t>
            </a:r>
          </a:p>
          <a:p>
            <a:pPr marL="540000" indent="-540000">
              <a:lnSpc>
                <a:spcPct val="100000"/>
              </a:lnSpc>
              <a:buNone/>
            </a:pPr>
            <a:r>
              <a:rPr lang="es-ES" sz="1200" dirty="0"/>
              <a:t>R11	Los Clientes Preferentes pueden cancelar o saltarse dos meses de su MSO en un periodo de 12 meses consecutivos y seguir conservando sus ventajas como PC. El periodo de 12 meses comienza cuando se crea el primer pedido calificativo. Sin embargo, si devuelven más de dos pedidos, perderán su avance y el recuento de pedidos calificativos volverá a 0. Si llega a 0, no se volverán a enviar sus muestras. Continuarán desde el lugar donde calificaron por última vez.</a:t>
            </a:r>
            <a:endParaRPr lang="es-ES" sz="1200" b="1" dirty="0">
              <a:solidFill>
                <a:schemeClr val="accent3"/>
              </a:solidFill>
            </a:endParaRPr>
          </a:p>
        </p:txBody>
      </p:sp>
    </p:spTree>
    <p:extLst>
      <p:ext uri="{BB962C8B-B14F-4D97-AF65-F5344CB8AC3E}">
        <p14:creationId xmlns:p14="http://schemas.microsoft.com/office/powerpoint/2010/main" val="344236160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3">
            <a:lumMod val="20000"/>
            <a:lumOff val="80000"/>
            <a:alpha val="57000"/>
          </a:schemeClr>
        </a:solidFill>
        <a:effectLst/>
      </p:bgPr>
    </p:bg>
    <p:spTree>
      <p:nvGrpSpPr>
        <p:cNvPr id="1" name="">
          <a:extLst>
            <a:ext uri="{FF2B5EF4-FFF2-40B4-BE49-F238E27FC236}">
              <a16:creationId xmlns:a16="http://schemas.microsoft.com/office/drawing/2014/main" id="{F2C76F0F-24A4-9564-72FC-617D1684405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A7F7DC6-4A72-3C42-24B1-2586D3E63E3D}"/>
              </a:ext>
            </a:extLst>
          </p:cNvPr>
          <p:cNvSpPr>
            <a:spLocks noGrp="1"/>
          </p:cNvSpPr>
          <p:nvPr>
            <p:ph type="title"/>
          </p:nvPr>
        </p:nvSpPr>
        <p:spPr/>
        <p:txBody>
          <a:bodyPr/>
          <a:lstStyle/>
          <a:p>
            <a:r>
              <a:rPr lang="en-IE" dirty="0" err="1">
                <a:solidFill>
                  <a:schemeClr val="accent3"/>
                </a:solidFill>
              </a:rPr>
              <a:t>Preguntas</a:t>
            </a:r>
            <a:r>
              <a:rPr lang="en-IE" dirty="0">
                <a:solidFill>
                  <a:schemeClr val="accent3"/>
                </a:solidFill>
              </a:rPr>
              <a:t> </a:t>
            </a:r>
            <a:r>
              <a:rPr lang="en-IE" dirty="0" err="1">
                <a:solidFill>
                  <a:schemeClr val="accent3"/>
                </a:solidFill>
              </a:rPr>
              <a:t>frecuentes</a:t>
            </a:r>
            <a:endParaRPr lang="en-IE" dirty="0">
              <a:solidFill>
                <a:schemeClr val="accent3"/>
              </a:solidFill>
            </a:endParaRPr>
          </a:p>
        </p:txBody>
      </p:sp>
      <p:sp>
        <p:nvSpPr>
          <p:cNvPr id="8" name="Content Placeholder 2">
            <a:extLst>
              <a:ext uri="{FF2B5EF4-FFF2-40B4-BE49-F238E27FC236}">
                <a16:creationId xmlns:a16="http://schemas.microsoft.com/office/drawing/2014/main" id="{82F19A3F-43CC-4FB4-3E1E-684C31EDDF09}"/>
              </a:ext>
            </a:extLst>
          </p:cNvPr>
          <p:cNvSpPr>
            <a:spLocks noGrp="1"/>
          </p:cNvSpPr>
          <p:nvPr>
            <p:ph idx="1"/>
          </p:nvPr>
        </p:nvSpPr>
        <p:spPr>
          <a:xfrm>
            <a:off x="864000" y="1690688"/>
            <a:ext cx="10464000" cy="3940963"/>
          </a:xfrm>
        </p:spPr>
        <p:txBody>
          <a:bodyPr numCol="1"/>
          <a:lstStyle/>
          <a:p>
            <a:pPr marL="540000" indent="-540000">
              <a:lnSpc>
                <a:spcPct val="100000"/>
              </a:lnSpc>
              <a:spcAft>
                <a:spcPts val="0"/>
              </a:spcAft>
              <a:buFont typeface="Wingdings" panose="05000000000000000000" pitchFamily="2" charset="2"/>
              <a:buNone/>
            </a:pPr>
            <a:r>
              <a:rPr lang="es-ES" sz="1200" b="1" dirty="0">
                <a:solidFill>
                  <a:schemeClr val="accent3"/>
                </a:solidFill>
              </a:rPr>
              <a:t>P12	EN EL PROGRAMA DE RECOMENDACIONES, ¿PUEDE UN MIEMBRO PC+ GANAR MÁS DE USD$100/€95 EN CRÉDITO DE PRODUCTOS EN UN MES?</a:t>
            </a:r>
          </a:p>
          <a:p>
            <a:pPr marL="540000" indent="-540000">
              <a:lnSpc>
                <a:spcPct val="100000"/>
              </a:lnSpc>
              <a:buNone/>
            </a:pPr>
            <a:r>
              <a:rPr lang="es-ES" sz="1200" dirty="0"/>
              <a:t>R12	¡Claro que puede! Si los clientes que recomienda compran más productos en cualquier mes, pueden acumular más créditos. No hay límite en la cantidad de créditos que se pueden acumular.</a:t>
            </a:r>
          </a:p>
          <a:p>
            <a:pPr marL="540000" indent="-540000">
              <a:lnSpc>
                <a:spcPct val="100000"/>
              </a:lnSpc>
              <a:spcAft>
                <a:spcPts val="0"/>
              </a:spcAft>
              <a:buFont typeface="Wingdings" panose="05000000000000000000" pitchFamily="2" charset="2"/>
              <a:buNone/>
            </a:pPr>
            <a:r>
              <a:rPr lang="es-ES" sz="1200" b="1" dirty="0">
                <a:solidFill>
                  <a:schemeClr val="accent3"/>
                </a:solidFill>
              </a:rPr>
              <a:t>P13	¿LOS CRÉDITOS DEL PROGRAMA DE RECOMENDACIONES DE UN MIEMBRO PC+ SE APLICAN AUTOMÁTICAMENTE A CUALQUIERA DE SUS PEDIDOS?</a:t>
            </a:r>
          </a:p>
          <a:p>
            <a:pPr marL="540000" indent="-540000">
              <a:lnSpc>
                <a:spcPct val="100000"/>
              </a:lnSpc>
              <a:buNone/>
            </a:pPr>
            <a:r>
              <a:rPr lang="es-ES" sz="1200" dirty="0"/>
              <a:t>R13	Sí, así es. Ya no tendrán que activar una opción para recibir los puntos del Programa de recomendaciones.</a:t>
            </a:r>
          </a:p>
          <a:p>
            <a:pPr marL="540000" indent="-540000">
              <a:lnSpc>
                <a:spcPct val="100000"/>
              </a:lnSpc>
              <a:spcAft>
                <a:spcPts val="0"/>
              </a:spcAft>
              <a:buFont typeface="Wingdings" panose="05000000000000000000" pitchFamily="2" charset="2"/>
              <a:buNone/>
            </a:pPr>
            <a:r>
              <a:rPr lang="es-ES" sz="1200" b="1" dirty="0">
                <a:solidFill>
                  <a:schemeClr val="accent3"/>
                </a:solidFill>
              </a:rPr>
              <a:t>P14	¿ESOS CRÉDITOS TIENEN UNA FECHA DE EXPIRACIÓN O SE PUEDEN USAR EN CUALQUIER MOMENTO?</a:t>
            </a:r>
          </a:p>
          <a:p>
            <a:pPr marL="540000" indent="-540000">
              <a:lnSpc>
                <a:spcPct val="100000"/>
              </a:lnSpc>
              <a:buNone/>
            </a:pPr>
            <a:r>
              <a:rPr lang="es-ES" sz="1200" dirty="0"/>
              <a:t>R14	Los créditos expiran a los dos meses.</a:t>
            </a:r>
          </a:p>
          <a:p>
            <a:pPr marL="540000" indent="-540000">
              <a:lnSpc>
                <a:spcPct val="100000"/>
              </a:lnSpc>
              <a:spcAft>
                <a:spcPts val="0"/>
              </a:spcAft>
              <a:buFont typeface="Wingdings" panose="05000000000000000000" pitchFamily="2" charset="2"/>
              <a:buNone/>
            </a:pPr>
            <a:r>
              <a:rPr lang="es-ES" sz="1200" b="1" dirty="0">
                <a:solidFill>
                  <a:schemeClr val="accent3"/>
                </a:solidFill>
              </a:rPr>
              <a:t>P15	¿QUÉ DEBE TENER UN PEDIDO CALIFICATIVO PARA CONTAR EN EL PROGRAMA DE RECOMENDACIONES?</a:t>
            </a:r>
          </a:p>
          <a:p>
            <a:pPr marL="540000" indent="-540000">
              <a:lnSpc>
                <a:spcPct val="100000"/>
              </a:lnSpc>
              <a:buNone/>
            </a:pPr>
            <a:r>
              <a:rPr lang="es-ES" sz="1200" dirty="0"/>
              <a:t>R15	Que tenga valor contable. Es el único requisito para que un pedido de un cliente recomendado cuente en los créditos del Programa de recomendaciones de un cliente PC+. Cualquier pedido con valor contable contará como pedido calificativo. </a:t>
            </a:r>
          </a:p>
          <a:p>
            <a:pPr marL="540000" indent="-540000">
              <a:lnSpc>
                <a:spcPct val="100000"/>
              </a:lnSpc>
              <a:spcAft>
                <a:spcPts val="0"/>
              </a:spcAft>
              <a:buFont typeface="Wingdings" panose="05000000000000000000" pitchFamily="2" charset="2"/>
              <a:buNone/>
            </a:pPr>
            <a:r>
              <a:rPr lang="es-ES" sz="1200" b="1" dirty="0">
                <a:solidFill>
                  <a:schemeClr val="accent3"/>
                </a:solidFill>
              </a:rPr>
              <a:t>P16	¿LOS CRÉDITOS DEL PROGRAMA DE RECOMENDACIONES SOLO PUEDEN APLICARSE A PARCHES?</a:t>
            </a:r>
          </a:p>
          <a:p>
            <a:pPr marL="540000" indent="-540000">
              <a:lnSpc>
                <a:spcPct val="100000"/>
              </a:lnSpc>
              <a:buNone/>
            </a:pPr>
            <a:r>
              <a:rPr lang="es-ES" sz="1200" dirty="0"/>
              <a:t>R16	No, ya no es el caso. Los créditos del Programa de recomendaciones pueden aplicarse ahora a cualquier artículo.</a:t>
            </a:r>
          </a:p>
          <a:p>
            <a:pPr marL="540000" indent="-540000">
              <a:lnSpc>
                <a:spcPct val="100000"/>
              </a:lnSpc>
              <a:spcAft>
                <a:spcPts val="0"/>
              </a:spcAft>
              <a:buFont typeface="Wingdings" panose="05000000000000000000" pitchFamily="2" charset="2"/>
              <a:buNone/>
            </a:pPr>
            <a:r>
              <a:rPr lang="es-ES" sz="1200" b="1" dirty="0">
                <a:solidFill>
                  <a:schemeClr val="accent3"/>
                </a:solidFill>
              </a:rPr>
              <a:t>P17	¿LAS RECOMPENSAS DE FIDELIZACIÓN ACTUALES DE LOS CLIENTES PC/PC+ CONTINUARÁN DESDE DONDE ESTÉN CUANDO SE LANCEN ESTAS MEJORAS, O SE REINICIARÁN?</a:t>
            </a:r>
          </a:p>
          <a:p>
            <a:pPr marL="540000" indent="-540000">
              <a:lnSpc>
                <a:spcPct val="100000"/>
              </a:lnSpc>
              <a:buNone/>
            </a:pPr>
            <a:r>
              <a:rPr lang="es-ES" sz="1200" dirty="0"/>
              <a:t>R17	El actual programa de recompensas se reiniciará cuando comience el nuevo programa. Todos los miembros empezarán de cero en el nuevo programa de recompensas.</a:t>
            </a:r>
          </a:p>
          <a:p>
            <a:pPr marL="540000" indent="-540000">
              <a:lnSpc>
                <a:spcPct val="100000"/>
              </a:lnSpc>
              <a:spcAft>
                <a:spcPts val="0"/>
              </a:spcAft>
              <a:buFont typeface="Wingdings" panose="05000000000000000000" pitchFamily="2" charset="2"/>
              <a:buNone/>
            </a:pPr>
            <a:r>
              <a:rPr lang="es-ES" sz="1200" b="1" dirty="0">
                <a:solidFill>
                  <a:schemeClr val="accent3"/>
                </a:solidFill>
              </a:rPr>
              <a:t>P18	PARA LA ÚLTIMA MUESTRA DE FIDELIZACIÓN, ¿SE PUEDE ELEGIR CUALQUIER PRODUCTO DE ALAVIDA (P. EJ., PARCHES, CREMA DE DÍA, CREMA DE NOCHE, CREMA PARA LOS OJOS)?</a:t>
            </a:r>
          </a:p>
          <a:p>
            <a:pPr marL="540000" indent="-540000">
              <a:lnSpc>
                <a:spcPct val="100000"/>
              </a:lnSpc>
              <a:buNone/>
            </a:pPr>
            <a:r>
              <a:rPr lang="es-ES" sz="1200" dirty="0"/>
              <a:t>R18	Sí.</a:t>
            </a:r>
          </a:p>
        </p:txBody>
      </p:sp>
    </p:spTree>
    <p:extLst>
      <p:ext uri="{BB962C8B-B14F-4D97-AF65-F5344CB8AC3E}">
        <p14:creationId xmlns:p14="http://schemas.microsoft.com/office/powerpoint/2010/main" val="55949705"/>
      </p:ext>
    </p:extLst>
  </p:cSld>
  <p:clrMapOvr>
    <a:masterClrMapping/>
  </p:clrMapOvr>
</p:sld>
</file>

<file path=ppt/theme/theme1.xml><?xml version="1.0" encoding="utf-8"?>
<a:theme xmlns:a="http://schemas.openxmlformats.org/drawingml/2006/main" name="Office Theme">
  <a:themeElements>
    <a:clrScheme name="LW PC PC+">
      <a:dk1>
        <a:srgbClr val="0C0C0C"/>
      </a:dk1>
      <a:lt1>
        <a:sysClr val="window" lastClr="FFFFFF"/>
      </a:lt1>
      <a:dk2>
        <a:srgbClr val="3F3F3F"/>
      </a:dk2>
      <a:lt2>
        <a:srgbClr val="F2F2F2"/>
      </a:lt2>
      <a:accent1>
        <a:srgbClr val="00B2CB"/>
      </a:accent1>
      <a:accent2>
        <a:srgbClr val="5D2E64"/>
      </a:accent2>
      <a:accent3>
        <a:srgbClr val="145091"/>
      </a:accent3>
      <a:accent4>
        <a:srgbClr val="5EB3E4"/>
      </a:accent4>
      <a:accent5>
        <a:srgbClr val="999999"/>
      </a:accent5>
      <a:accent6>
        <a:srgbClr val="F2F2F2"/>
      </a:accent6>
      <a:hlink>
        <a:srgbClr val="145091"/>
      </a:hlink>
      <a:folHlink>
        <a:srgbClr val="5D2E64"/>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452</TotalTime>
  <Words>2123</Words>
  <Application>Microsoft Office PowerPoint</Application>
  <PresentationFormat>Widescreen</PresentationFormat>
  <Paragraphs>104</Paragraphs>
  <Slides>11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Aptos</vt:lpstr>
      <vt:lpstr>Arial</vt:lpstr>
      <vt:lpstr>Cabin</vt:lpstr>
      <vt:lpstr>Calibri Light</vt:lpstr>
      <vt:lpstr>Wingdings</vt:lpstr>
      <vt:lpstr>Office Theme</vt:lpstr>
      <vt:lpstr>PowerPoint Presentation</vt:lpstr>
      <vt:lpstr>Resumen de los cambios del programa PC/PC+ en 2025</vt:lpstr>
      <vt:lpstr>Lo que no cambiará</vt:lpstr>
      <vt:lpstr>Muestras de fidelización</vt:lpstr>
      <vt:lpstr>Muestras de fidelización - Cliente preferente</vt:lpstr>
      <vt:lpstr>Muestras de fidelización - Cliente preferente Plus</vt:lpstr>
      <vt:lpstr>Mejoras al Programa de recomendaciones de clientes PC+</vt:lpstr>
      <vt:lpstr>PowerPoint Presentation</vt:lpstr>
      <vt:lpstr>Preguntas frecuentes</vt:lpstr>
      <vt:lpstr>Preguntas frecuentes</vt:lpstr>
      <vt:lpstr>Preguntas frecuentes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Stephen Johnson</dc:creator>
  <cp:lastModifiedBy>Stephen Johnson</cp:lastModifiedBy>
  <cp:revision>17</cp:revision>
  <dcterms:created xsi:type="dcterms:W3CDTF">2025-03-12T11:45:21Z</dcterms:created>
  <dcterms:modified xsi:type="dcterms:W3CDTF">2025-03-22T17:06:12Z</dcterms:modified>
</cp:coreProperties>
</file>